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333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3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30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011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7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05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786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71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37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0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0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1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C849570-6E58-4C99-BA49-41A88D668E74}" type="datetimeFigureOut">
              <a:rPr lang="hr-HR" smtClean="0"/>
              <a:t>14.9.2021.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0DC3BBF-8388-40E5-BC3A-14D7E0B09736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7772400" cy="1470025"/>
          </a:xfrm>
        </p:spPr>
        <p:txBody>
          <a:bodyPr>
            <a:noAutofit/>
          </a:bodyPr>
          <a:lstStyle/>
          <a:p>
            <a:r>
              <a:rPr lang="hr-HR" sz="7000" b="1" dirty="0">
                <a:solidFill>
                  <a:schemeClr val="bg1"/>
                </a:solidFill>
              </a:rPr>
              <a:t>EGIPATSKA</a:t>
            </a:r>
            <a:r>
              <a:rPr lang="hr-HR" sz="7000" dirty="0">
                <a:solidFill>
                  <a:schemeClr val="bg1"/>
                </a:solidFill>
              </a:rPr>
              <a:t> </a:t>
            </a:r>
            <a:r>
              <a:rPr lang="hr-HR" sz="7000" b="1" dirty="0">
                <a:solidFill>
                  <a:schemeClr val="bg1"/>
                </a:solidFill>
              </a:rPr>
              <a:t>MITOLOGIJA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E605F5D-40FD-4126-B432-BA33B2BC84CF}"/>
              </a:ext>
            </a:extLst>
          </p:cNvPr>
          <p:cNvSpPr txBox="1"/>
          <p:nvPr/>
        </p:nvSpPr>
        <p:spPr>
          <a:xfrm>
            <a:off x="23358" y="107340"/>
            <a:ext cx="289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SREDNJA ŠKOLA PETRINJA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Alen Vukelić, prof.</a:t>
            </a:r>
          </a:p>
        </p:txBody>
      </p:sp>
    </p:spTree>
    <p:extLst>
      <p:ext uri="{BB962C8B-B14F-4D97-AF65-F5344CB8AC3E}">
        <p14:creationId xmlns:p14="http://schemas.microsoft.com/office/powerpoint/2010/main" val="37407142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MUMIFICIRANJE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124744"/>
            <a:ext cx="51845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1) odabir sarkofaga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mozak se odstranjuje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3) utroba se otvara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4) ispunjavaju je aromatskim tvarima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5) tijelo polože u sol - sedamdeset dana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6) umotaju u fine lanene povoje 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7) kip ljudskog obličja u koji stavljaju mrtvaca</a:t>
            </a:r>
          </a:p>
          <a:p>
            <a:pPr marL="0" indent="0">
              <a:buNone/>
            </a:pPr>
            <a:r>
              <a:rPr lang="hr-HR" sz="2400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8) sahranjuju ga u grobnicu</a:t>
            </a:r>
            <a:endParaRPr lang="hr-HR" sz="2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 descr="C:\Users\user2\Desktop\NE DIRAJ ANINA MITOLOGIJA\slika-_original-1320690146-645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3" y="4192"/>
            <a:ext cx="1920533" cy="68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2\Desktop\NE DIRAJ ANINA MITOLOGIJA\slika-_original-1320690146-645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4552"/>
            <a:ext cx="2123728" cy="68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2\Desktop\NE DIRAJ ANINA MITOLOGIJA\mo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21" y="1052736"/>
            <a:ext cx="6143597" cy="500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89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46" y="0"/>
            <a:ext cx="4402832" cy="634082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ndalus" panose="02020603050405020304" pitchFamily="18" charset="-78"/>
                <a:cs typeface="Andalus" panose="02020603050405020304" pitchFamily="18" charset="-78"/>
              </a:rPr>
              <a:t>Neki važniji bogovi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23678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Amaunet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23678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Mut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Hathor</a:t>
            </a:r>
            <a:endParaRPr lang="hr-HR" dirty="0"/>
          </a:p>
        </p:txBody>
      </p:sp>
      <p:pic>
        <p:nvPicPr>
          <p:cNvPr id="5122" name="Picture 2" descr="C:\Users\user2\Desktop\NE DIRAJ ANINA MITOLOGIJA\435658318_2def29c7c7ghdfhdfhf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548680"/>
            <a:ext cx="31102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\Desktop\NE DIRAJ ANINA MITOLOGIJA\161357-004-3592EA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10" y="548680"/>
            <a:ext cx="2647184" cy="56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2\Desktop\NE DIRAJ ANINA MITOLOGIJA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94" y="561975"/>
            <a:ext cx="3171602" cy="57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9223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chemeClr val="accent6">
                <a:lumMod val="60000"/>
                <a:lumOff val="40000"/>
              </a:schemeClr>
            </a:gs>
            <a:gs pos="69000">
              <a:schemeClr val="accent6">
                <a:lumMod val="50000"/>
              </a:schemeClr>
            </a:gs>
            <a:gs pos="82001">
              <a:schemeClr val="accent6">
                <a:lumMod val="75000"/>
              </a:schemeClr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096510"/>
            <a:ext cx="802432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Neftis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60932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Anubis</a:t>
            </a:r>
            <a:endParaRPr lang="hr-HR" dirty="0"/>
          </a:p>
        </p:txBody>
      </p:sp>
      <p:pic>
        <p:nvPicPr>
          <p:cNvPr id="6146" name="Picture 2" descr="C:\Users\user2\Desktop\NE DIRAJ ANINA MITOLOGIJA\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99254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2\Desktop\NE DIRAJ ANINA MITOLOGIJA\2000px-Nepthy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519"/>
            <a:ext cx="2808312" cy="56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likovni rezultat za anub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0497"/>
            <a:ext cx="2563135" cy="54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2934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5805264"/>
            <a:ext cx="1306488" cy="5760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Thoth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23731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Horus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623731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Neit</a:t>
            </a:r>
          </a:p>
        </p:txBody>
      </p:sp>
      <p:pic>
        <p:nvPicPr>
          <p:cNvPr id="7170" name="Picture 2" descr="Slikovni rezultat za h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656"/>
            <a:ext cx="2657885" cy="58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th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360180" cy="54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n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0677"/>
            <a:ext cx="2580425" cy="57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603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chemeClr val="accent6">
                <a:lumMod val="75000"/>
              </a:schemeClr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23362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623362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Ammut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62336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Sfinga</a:t>
            </a:r>
          </a:p>
        </p:txBody>
      </p:sp>
      <p:pic>
        <p:nvPicPr>
          <p:cNvPr id="8194" name="Picture 2" descr="Slikovni rezultat za god k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1573"/>
            <a:ext cx="2822163" cy="543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amm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51" y="1471369"/>
            <a:ext cx="3178825" cy="39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likovni rezultat za sfin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818284" cy="441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765134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2000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Feniks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60212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Heket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60212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Meretseger</a:t>
            </a:r>
          </a:p>
        </p:txBody>
      </p:sp>
      <p:pic>
        <p:nvPicPr>
          <p:cNvPr id="9218" name="Picture 2" descr="Slikovni rezultat za god feniks eg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4154"/>
            <a:ext cx="2520280" cy="470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likovni rezultat za he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298179" cy="459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meretse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51" y="573101"/>
            <a:ext cx="2534089" cy="51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001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564904"/>
            <a:ext cx="8075240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http://www.starapovijest.eu/egipatski-svijet-mrtvih/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https://hr.wikipedia.org/wiki/Egipatska_mitologija</a:t>
            </a:r>
          </a:p>
          <a:p>
            <a:endParaRPr lang="hr-H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https://hr.wikipedia.org/wiki/Knjiga_mrtvih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4762872" cy="796950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322732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978"/>
            <a:ext cx="8352928" cy="1396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800" dirty="0">
                <a:latin typeface="Andalus" panose="02020603050405020304" pitchFamily="18" charset="-78"/>
                <a:cs typeface="Andalus" panose="02020603050405020304" pitchFamily="18" charset="-78"/>
              </a:rPr>
              <a:t> božanstva s ljudskim tijelom i glavom životinje, s tim da postoje iznimke</a:t>
            </a:r>
          </a:p>
          <a:p>
            <a:endParaRPr lang="hr-HR" dirty="0"/>
          </a:p>
        </p:txBody>
      </p:sp>
      <p:pic>
        <p:nvPicPr>
          <p:cNvPr id="1026" name="Picture 2" descr="C:\Users\user2\Desktop\New folder (2)\Ra-God-ve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7143"/>
            <a:ext cx="4092546" cy="5313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50063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>
                <a:latin typeface="Andalus" panose="02020603050405020304" pitchFamily="18" charset="-78"/>
                <a:cs typeface="Andalus" panose="02020603050405020304" pitchFamily="18" charset="-78"/>
              </a:rPr>
              <a:t>Ra</a:t>
            </a:r>
          </a:p>
        </p:txBody>
      </p:sp>
      <p:pic>
        <p:nvPicPr>
          <p:cNvPr id="1027" name="Picture 3" descr="C:\Users\user2\Desktop\New folder (2)\sekh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85" y="1187143"/>
            <a:ext cx="2360751" cy="529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5473" y="648196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>
                <a:latin typeface="Andalus" panose="02020603050405020304" pitchFamily="18" charset="-78"/>
                <a:cs typeface="Andalus" panose="02020603050405020304" pitchFamily="18" charset="-78"/>
              </a:rPr>
              <a:t>Tefnut</a:t>
            </a:r>
          </a:p>
        </p:txBody>
      </p:sp>
    </p:spTree>
    <p:extLst>
      <p:ext uri="{BB962C8B-B14F-4D97-AF65-F5344CB8AC3E}">
        <p14:creationId xmlns:p14="http://schemas.microsoft.com/office/powerpoint/2010/main" val="10448583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" y="0"/>
            <a:ext cx="7044284" cy="9087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hr-HR" sz="2400" dirty="0"/>
              <a:t>zagrobni život- grobnice (najveće piramide)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najpoznatije- Keopsova, Kefrenova, Mikerinova</a:t>
            </a:r>
          </a:p>
        </p:txBody>
      </p:sp>
      <p:pic>
        <p:nvPicPr>
          <p:cNvPr id="2050" name="Picture 2" descr="C:\Users\user2\Desktop\New folder (2)\Keops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\Desktop\New folder (2)\kefrenova_piramida_news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9388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2\Desktop\New folder (2)\Mikerin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40" y="1538536"/>
            <a:ext cx="7201201" cy="4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723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589240"/>
            <a:ext cx="8928992" cy="1152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AR ESSENCE" panose="02000000000000000000" pitchFamily="2" charset="0"/>
              </a:rPr>
              <a:t>mnogo bogova ima ankh, sveti znak života (</a:t>
            </a:r>
            <a:r>
              <a:rPr lang="it-IT" dirty="0">
                <a:latin typeface="AR ESSENCE" panose="02000000000000000000" pitchFamily="2" charset="0"/>
              </a:rPr>
              <a:t>simbol života i besmrtnosti</a:t>
            </a:r>
            <a:r>
              <a:rPr lang="hr-HR" dirty="0">
                <a:latin typeface="AR ESSENCE" panose="02000000000000000000" pitchFamily="2" charset="0"/>
              </a:rPr>
              <a:t>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3074" name="Picture 2" descr="C:\Users\user2\Desktop\New folder (2)\2000px-Ank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12" y="336401"/>
            <a:ext cx="2745324" cy="48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054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-7655"/>
            <a:ext cx="8229600" cy="1924487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 naredbi faraona Ehnatona, hramovi su zatvoreni, a izgrađen je novi grad - Amarna</a:t>
            </a:r>
          </a:p>
          <a:p>
            <a:r>
              <a:rPr lang="hr-H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 Amarni su štovali Atona - Sunčev disk</a:t>
            </a:r>
          </a:p>
          <a:p>
            <a:r>
              <a:rPr lang="hr-H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vraćanje na staro- Tutankamon</a:t>
            </a:r>
          </a:p>
        </p:txBody>
      </p:sp>
      <p:pic>
        <p:nvPicPr>
          <p:cNvPr id="4098" name="Picture 2" descr="C:\Users\user2\Desktop\New folder (2)\79e75fa805f05e5bd172265500b782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3960440" cy="59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2\Desktop\New folder (2)\4677746183156b392d84b02125325f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42" y="601454"/>
            <a:ext cx="4827967" cy="61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2\Desktop\New folder (2)\66f6cf5e-ff77-4f41-9188-d36bc5c5e1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8316"/>
            <a:ext cx="4824536" cy="66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75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5971" cy="148478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Stvaranje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900" dirty="0"/>
              <a:t>prvotno je postojao ocean Nun, iz njega je izronio brežuljak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900" dirty="0"/>
              <a:t>postoje 3 mita o nastanku bogova iz Nuna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 descr="C:\Users\user2\Desktop\New folder (2)\ra-god-of-sun-22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934"/>
            <a:ext cx="5040560" cy="66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2\Desktop\New folder (2)\Pta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092"/>
            <a:ext cx="4348090" cy="65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2\Desktop\New folder (2)\Zzzz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762"/>
            <a:ext cx="5400600" cy="67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20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620688"/>
            <a:ext cx="5472608" cy="374441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Geb je Zemlja, on leži dolje, Šu- zrak, koji razdvaja Geba od Nut, neba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ocean Nun je oko Geba te predstavlja sva mora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6146" name="Picture 2" descr="C:\Users\user2\Desktop\New folder (2)\g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" y="2852936"/>
            <a:ext cx="4358015" cy="337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2\Desktop\New folder (2)\s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1" y="2865707"/>
            <a:ext cx="4502109" cy="337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369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5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Bookman Old Style" panose="02050604050505020204" pitchFamily="18" charset="0"/>
              </a:rPr>
              <a:t>Zagrobni život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5542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/>
              <a:t>vjerovanje potječe iz sage o Izidi i Ozirisu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/>
              <a:t>kad bi čovjek umro, njegova bi duša došla u podzemlje - Duat, gdje bi mu se sudilo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/>
              <a:t>postojale su posebne Knjige mrtvih i čarolije koje su svećenici čitali pri izvođenju obreda</a:t>
            </a:r>
          </a:p>
        </p:txBody>
      </p:sp>
      <p:pic>
        <p:nvPicPr>
          <p:cNvPr id="1026" name="Picture 2" descr="C:\Users\user2\Desktop\NE DIRAJ ANINA MITOLOGIJA\Hermitage_Egyptian_statuet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2" y="1844824"/>
            <a:ext cx="2578605" cy="322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2\Desktop\NE DIRAJ ANINA MITOLOGIJA\through_the_duat_by_somnicelestia-d3f8h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59629"/>
            <a:ext cx="4183360" cy="2793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2\Desktop\NE DIRAJ ANINA MITOLOGIJA\400px-BD_Hune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7312"/>
            <a:ext cx="6660663" cy="27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NE DIRAJ ANINA MITOLOGIJA\Mumij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29695"/>
            <a:ext cx="5961201" cy="40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85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560"/>
            <a:ext cx="3250704" cy="850106"/>
          </a:xfrm>
          <a:solidFill>
            <a:schemeClr val="bg1"/>
          </a:solidFill>
        </p:spPr>
        <p:txBody>
          <a:bodyPr/>
          <a:lstStyle/>
          <a:p>
            <a:r>
              <a:rPr lang="hr-HR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Svijet mrtvih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35" y="692696"/>
            <a:ext cx="8820472" cy="172819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suđenje se održavalo u velikoj prijestolnoj dvorani podzemnog svijeta mrtvih, a njegov postupak je detaljno opisan u Knjizi mrtvih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vrhovni sudac i bog svijeta mrtvih bio je Oziris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Tot, zapisničar bogova, zatim je na velikoj vagi vagao srce umrlog</a:t>
            </a:r>
          </a:p>
        </p:txBody>
      </p:sp>
      <p:pic>
        <p:nvPicPr>
          <p:cNvPr id="2050" name="Picture 2" descr="C:\Users\user2\Desktop\NE DIRAJ ANINA MITOLOGIJA\osiris-god-of-the-under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2863"/>
            <a:ext cx="44100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\Desktop\NE DIRAJ ANINA MITOLOGIJA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878016" cy="58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15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325</Words>
  <Application>Microsoft Office PowerPoint</Application>
  <PresentationFormat>Prikaz na zaslonu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8" baseType="lpstr">
      <vt:lpstr>Andalus</vt:lpstr>
      <vt:lpstr>AngsanaUPC</vt:lpstr>
      <vt:lpstr>AR ESSENCE</vt:lpstr>
      <vt:lpstr>Arabic Typesetting</vt:lpstr>
      <vt:lpstr>Arial</vt:lpstr>
      <vt:lpstr>Bookman Old Style</vt:lpstr>
      <vt:lpstr>Calibri</vt:lpstr>
      <vt:lpstr>Courier New</vt:lpstr>
      <vt:lpstr>Garamond</vt:lpstr>
      <vt:lpstr>Wingdings</vt:lpstr>
      <vt:lpstr>Office Theme</vt:lpstr>
      <vt:lpstr>BlackTie</vt:lpstr>
      <vt:lpstr>EGIPATSKA MITOLOGIJA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Zagrobni život</vt:lpstr>
      <vt:lpstr>Svijet mrtvih</vt:lpstr>
      <vt:lpstr>MUMIFICIRANJE</vt:lpstr>
      <vt:lpstr>Neki važniji bogovi</vt:lpstr>
      <vt:lpstr>PowerPoint prezentacija</vt:lpstr>
      <vt:lpstr>PowerPoint prezentacija</vt:lpstr>
      <vt:lpstr>PowerPoint prezentacija</vt:lpstr>
      <vt:lpstr>PowerPoint prezentacija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</dc:creator>
  <cp:lastModifiedBy>Dell</cp:lastModifiedBy>
  <cp:revision>22</cp:revision>
  <dcterms:created xsi:type="dcterms:W3CDTF">2016-10-25T20:53:06Z</dcterms:created>
  <dcterms:modified xsi:type="dcterms:W3CDTF">2021-09-14T11:55:06Z</dcterms:modified>
</cp:coreProperties>
</file>