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F93FD4A-B408-453A-97D3-C2A6ADFE8360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2C62B9A-1AFE-4F8C-A8F8-A1D7FC1F76C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Španjolska gripa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i="1" dirty="0"/>
              <a:t>Alen Vukelić</a:t>
            </a:r>
            <a:r>
              <a:rPr lang="hr-HR" i="1"/>
              <a:t>, prof.</a:t>
            </a:r>
            <a:endParaRPr lang="hr-H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97" y="188640"/>
            <a:ext cx="4176464" cy="27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Otkrivanje uzročnika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Rovovskog ratovanja</a:t>
            </a:r>
          </a:p>
          <a:p>
            <a:r>
              <a:rPr lang="hr-HR" dirty="0"/>
              <a:t>Kemijskog oružja</a:t>
            </a:r>
          </a:p>
          <a:p>
            <a:r>
              <a:rPr lang="hr-HR" dirty="0"/>
              <a:t>„dima i plinova”</a:t>
            </a:r>
          </a:p>
          <a:p>
            <a:r>
              <a:rPr lang="hr-HR" dirty="0"/>
              <a:t>Tajno njemaško biološko oružje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49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Posljedica: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332656"/>
            <a:ext cx="19442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44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73" y="3573016"/>
            <a:ext cx="2723389" cy="17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3483"/>
            <a:ext cx="4555419" cy="6844517"/>
          </a:xfrm>
        </p:spPr>
      </p:pic>
    </p:spTree>
    <p:extLst>
      <p:ext uri="{BB962C8B-B14F-4D97-AF65-F5344CB8AC3E}">
        <p14:creationId xmlns:p14="http://schemas.microsoft.com/office/powerpoint/2010/main" val="256663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" y="764704"/>
            <a:ext cx="9054320" cy="5191472"/>
          </a:xfrm>
        </p:spPr>
      </p:pic>
    </p:spTree>
    <p:extLst>
      <p:ext uri="{BB962C8B-B14F-4D97-AF65-F5344CB8AC3E}">
        <p14:creationId xmlns:p14="http://schemas.microsoft.com/office/powerpoint/2010/main" val="300551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„Španjolka”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Pandemija gripe </a:t>
            </a:r>
          </a:p>
          <a:p>
            <a:r>
              <a:rPr lang="hr-HR" dirty="0"/>
              <a:t>Ožujak 1918. godine – lipanj 1950. god. </a:t>
            </a:r>
          </a:p>
          <a:p>
            <a:r>
              <a:rPr lang="hr-HR" dirty="0"/>
              <a:t>Između 50 i 100 milijuna osoba </a:t>
            </a:r>
          </a:p>
          <a:p>
            <a:r>
              <a:rPr lang="hr-HR" dirty="0"/>
              <a:t>Uzročnik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11760" y="328498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30689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Podtip ptičje gripe H1N1</a:t>
            </a:r>
          </a:p>
        </p:txBody>
      </p:sp>
      <p:sp>
        <p:nvSpPr>
          <p:cNvPr id="9" name="Frame 8"/>
          <p:cNvSpPr/>
          <p:nvPr/>
        </p:nvSpPr>
        <p:spPr>
          <a:xfrm>
            <a:off x="5292080" y="3797170"/>
            <a:ext cx="3096344" cy="16579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41490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Obuhvatila je cijeli svijet.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96423"/>
            <a:ext cx="2891281" cy="22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Najveća katastrofa u povijesti čovječanstva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Može se mjeriti s epidemijom kuge u 16. stoljeću</a:t>
            </a:r>
          </a:p>
          <a:p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66334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88503"/>
            <a:ext cx="3816424" cy="30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6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Strahovita epidemija koja je odnijela više života od Prvog svjetskog rata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7543800" cy="3886200"/>
          </a:xfrm>
        </p:spPr>
        <p:txBody>
          <a:bodyPr/>
          <a:lstStyle/>
          <a:p>
            <a:r>
              <a:rPr lang="hr-HR" dirty="0"/>
              <a:t>Rat je pogodovao širenju bolesti </a:t>
            </a:r>
          </a:p>
          <a:p>
            <a:r>
              <a:rPr lang="hr-HR" dirty="0"/>
              <a:t>Albert Gitchell </a:t>
            </a:r>
          </a:p>
          <a:p>
            <a:r>
              <a:rPr lang="hr-HR" dirty="0"/>
              <a:t>Johan Hultin – 2005. god.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80" y="476672"/>
            <a:ext cx="42398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006646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589"/>
            <a:ext cx="4291660" cy="32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Simptomi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Okreće imunološki sustav protiv oboljele osobe</a:t>
            </a:r>
          </a:p>
          <a:p>
            <a:r>
              <a:rPr lang="hr-HR" dirty="0"/>
              <a:t>„cikotinska oluja”</a:t>
            </a:r>
          </a:p>
          <a:p>
            <a:r>
              <a:rPr lang="hr-HR" dirty="0"/>
              <a:t>Zaražene osobe su umirale vrlo brzo</a:t>
            </a:r>
          </a:p>
          <a:p>
            <a:r>
              <a:rPr lang="hr-HR" dirty="0"/>
              <a:t>Umor, visoka temperatura i glavobolja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Bolovi u mišićima i zglobovima</a:t>
            </a:r>
          </a:p>
          <a:p>
            <a:endParaRPr lang="hr-HR" dirty="0"/>
          </a:p>
          <a:p>
            <a:r>
              <a:rPr lang="hr-HR" dirty="0"/>
              <a:t>Ljubičasta koža, želatinasta masa u plućima</a:t>
            </a:r>
          </a:p>
          <a:p>
            <a:endParaRPr lang="hr-H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22768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27784" y="3501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3168352" cy="22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9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Porijeklo i naziv bolesti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60" y="2564904"/>
            <a:ext cx="7543800" cy="3886200"/>
          </a:xfrm>
        </p:spPr>
        <p:txBody>
          <a:bodyPr/>
          <a:lstStyle/>
          <a:p>
            <a:r>
              <a:rPr lang="hr-HR" dirty="0"/>
              <a:t>Političke okolnosti</a:t>
            </a:r>
          </a:p>
          <a:p>
            <a:r>
              <a:rPr lang="hr-HR" dirty="0"/>
              <a:t>Španjolska bez cenzure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407707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slobodno izvješćivanje                            novinara o posljedicama rata i bolesti</a:t>
            </a:r>
          </a:p>
          <a:p>
            <a:endParaRPr lang="hr-H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92216" y="479715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3246"/>
            <a:ext cx="6477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6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 bolesti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Golemi broj žrtava iz rata</a:t>
            </a:r>
          </a:p>
          <a:p>
            <a:r>
              <a:rPr lang="hr-HR" dirty="0"/>
              <a:t>Nije bilo univerzalnog lijeka</a:t>
            </a:r>
          </a:p>
          <a:p>
            <a:r>
              <a:rPr lang="hr-HR" dirty="0"/>
              <a:t>Nije bilo masovnog cijepljenja</a:t>
            </a:r>
          </a:p>
          <a:p>
            <a:r>
              <a:rPr lang="hr-HR" dirty="0"/>
              <a:t>Višeslojne maske</a:t>
            </a:r>
          </a:p>
          <a:p>
            <a:r>
              <a:rPr lang="hr-HR" dirty="0"/>
              <a:t>Virusna, a ne bakterijska infekcija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004048" y="1402668"/>
            <a:ext cx="936104" cy="25663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Left Brace 4"/>
          <p:cNvSpPr/>
          <p:nvPr/>
        </p:nvSpPr>
        <p:spPr>
          <a:xfrm>
            <a:off x="323528" y="1397698"/>
            <a:ext cx="683568" cy="25922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-11025" r="5849" b="11025"/>
          <a:stretch/>
        </p:blipFill>
        <p:spPr>
          <a:xfrm>
            <a:off x="6084168" y="476672"/>
            <a:ext cx="28808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92696"/>
            <a:ext cx="4109628" cy="54795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5410200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09" y="3212976"/>
            <a:ext cx="5383055" cy="34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7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70</TotalTime>
  <Words>172</Words>
  <Application>Microsoft Office PowerPoint</Application>
  <PresentationFormat>Prikaz na zaslonu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Impact</vt:lpstr>
      <vt:lpstr>Times New Roman</vt:lpstr>
      <vt:lpstr>NewsPrint</vt:lpstr>
      <vt:lpstr>Španjolska gripa </vt:lpstr>
      <vt:lpstr>„Španjolka”</vt:lpstr>
      <vt:lpstr>Najveća katastrofa u povijesti čovječanstva</vt:lpstr>
      <vt:lpstr>Strahovita epidemija koja je odnijela više života od Prvog svjetskog rata </vt:lpstr>
      <vt:lpstr>PowerPoint prezentacija</vt:lpstr>
      <vt:lpstr>Simptomi</vt:lpstr>
      <vt:lpstr>Porijeklo i naziv bolesti</vt:lpstr>
      <vt:lpstr>Mjere bolesti</vt:lpstr>
      <vt:lpstr>PowerPoint prezentacija</vt:lpstr>
      <vt:lpstr>Otkrivanje uzročnika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Španjolska gripa</dc:title>
  <dc:creator>Racunalo</dc:creator>
  <cp:lastModifiedBy>Dell</cp:lastModifiedBy>
  <cp:revision>6</cp:revision>
  <dcterms:created xsi:type="dcterms:W3CDTF">2016-10-04T21:33:59Z</dcterms:created>
  <dcterms:modified xsi:type="dcterms:W3CDTF">2021-09-14T12:01:26Z</dcterms:modified>
</cp:coreProperties>
</file>