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3" r:id="rId2"/>
    <p:sldId id="256" r:id="rId3"/>
    <p:sldId id="257" r:id="rId4"/>
    <p:sldId id="258" r:id="rId5"/>
    <p:sldId id="259" r:id="rId6"/>
    <p:sldId id="271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2" r:id="rId19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3" autoAdjust="0"/>
    <p:restoredTop sz="94660"/>
  </p:normalViewPr>
  <p:slideViewPr>
    <p:cSldViewPr snapToGrid="0">
      <p:cViewPr varScale="1">
        <p:scale>
          <a:sx n="72" d="100"/>
          <a:sy n="72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67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D804D-2B1D-47E8-9235-23AA4CCFB319}" type="datetimeFigureOut">
              <a:rPr lang="hr-HR" smtClean="0"/>
              <a:t>14.9.2021.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80212-370D-4118-8F13-C8B5ADFA137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1237089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D804D-2B1D-47E8-9235-23AA4CCFB319}" type="datetimeFigureOut">
              <a:rPr lang="hr-HR" smtClean="0"/>
              <a:t>14.9.2021.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80212-370D-4118-8F13-C8B5ADFA137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691994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D804D-2B1D-47E8-9235-23AA4CCFB319}" type="datetimeFigureOut">
              <a:rPr lang="hr-HR" smtClean="0"/>
              <a:t>14.9.2021.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80212-370D-4118-8F13-C8B5ADFA137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553252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D804D-2B1D-47E8-9235-23AA4CCFB319}" type="datetimeFigureOut">
              <a:rPr lang="hr-HR" smtClean="0"/>
              <a:t>14.9.2021.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80212-370D-4118-8F13-C8B5ADFA137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3628846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D804D-2B1D-47E8-9235-23AA4CCFB319}" type="datetimeFigureOut">
              <a:rPr lang="hr-HR" smtClean="0"/>
              <a:t>14.9.2021.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80212-370D-4118-8F13-C8B5ADFA137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0826014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D804D-2B1D-47E8-9235-23AA4CCFB319}" type="datetimeFigureOut">
              <a:rPr lang="hr-HR" smtClean="0"/>
              <a:t>14.9.2021.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80212-370D-4118-8F13-C8B5ADFA137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1416527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D804D-2B1D-47E8-9235-23AA4CCFB319}" type="datetimeFigureOut">
              <a:rPr lang="hr-HR" smtClean="0"/>
              <a:t>14.9.2021.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80212-370D-4118-8F13-C8B5ADFA137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0132133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D804D-2B1D-47E8-9235-23AA4CCFB319}" type="datetimeFigureOut">
              <a:rPr lang="hr-HR" smtClean="0"/>
              <a:t>14.9.2021.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80212-370D-4118-8F13-C8B5ADFA137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4741483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D804D-2B1D-47E8-9235-23AA4CCFB319}" type="datetimeFigureOut">
              <a:rPr lang="hr-HR" smtClean="0"/>
              <a:t>14.9.2021.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80212-370D-4118-8F13-C8B5ADFA137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415386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D804D-2B1D-47E8-9235-23AA4CCFB319}" type="datetimeFigureOut">
              <a:rPr lang="hr-HR" smtClean="0"/>
              <a:t>14.9.2021.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80212-370D-4118-8F13-C8B5ADFA137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293485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D804D-2B1D-47E8-9235-23AA4CCFB319}" type="datetimeFigureOut">
              <a:rPr lang="hr-HR" smtClean="0"/>
              <a:t>14.9.2021.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80212-370D-4118-8F13-C8B5ADFA137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9258575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D804D-2B1D-47E8-9235-23AA4CCFB319}" type="datetimeFigureOut">
              <a:rPr lang="hr-HR" smtClean="0"/>
              <a:t>14.9.2021.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780212-370D-4118-8F13-C8B5ADFA137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386176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>
            <a:extLst>
              <a:ext uri="{FF2B5EF4-FFF2-40B4-BE49-F238E27FC236}">
                <a16:creationId xmlns:a16="http://schemas.microsoft.com/office/drawing/2014/main" id="{F72EC7B3-9951-4C79-8927-14A6FAFFF3F3}"/>
              </a:ext>
            </a:extLst>
          </p:cNvPr>
          <p:cNvSpPr txBox="1"/>
          <p:nvPr/>
        </p:nvSpPr>
        <p:spPr>
          <a:xfrm>
            <a:off x="3419059" y="2332383"/>
            <a:ext cx="4850296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800" b="1" dirty="0"/>
              <a:t>METALNO DOBA</a:t>
            </a:r>
          </a:p>
          <a:p>
            <a:endParaRPr lang="hr-HR" sz="4800" b="1" dirty="0"/>
          </a:p>
          <a:p>
            <a:endParaRPr lang="hr-HR" sz="4800" b="1" dirty="0"/>
          </a:p>
          <a:p>
            <a:endParaRPr lang="hr-HR" sz="4800" b="1" dirty="0"/>
          </a:p>
          <a:p>
            <a:r>
              <a:rPr lang="hr-HR" sz="2000" b="1" dirty="0"/>
              <a:t>Alen </a:t>
            </a:r>
            <a:r>
              <a:rPr lang="hr-HR" sz="2000" b="1" dirty="0" err="1"/>
              <a:t>Vukelić,prof</a:t>
            </a:r>
            <a:r>
              <a:rPr lang="hr-HR" sz="2000" b="1" dirty="0"/>
              <a:t>.</a:t>
            </a: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D35889AF-408E-4029-ADB7-183C58B0E3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2725" y="3193566"/>
            <a:ext cx="2619375" cy="174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347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4332" y="871506"/>
            <a:ext cx="7663336" cy="511498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8438" y="179793"/>
            <a:ext cx="5755123" cy="89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2223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2401" y="889796"/>
            <a:ext cx="7907197" cy="507840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5526" y="216369"/>
            <a:ext cx="4480948" cy="89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4899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8261" y="959906"/>
            <a:ext cx="6535478" cy="493818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9404" y="338289"/>
            <a:ext cx="5633192" cy="89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8145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9607" y="1215960"/>
            <a:ext cx="3712786" cy="4426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9106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4509" y="642886"/>
            <a:ext cx="6882981" cy="5572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5718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8388" y="844072"/>
            <a:ext cx="8035224" cy="516985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2562" y="-15279"/>
            <a:ext cx="5486876" cy="89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3438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867" y="1700634"/>
            <a:ext cx="4176122" cy="34567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4616" y="1627476"/>
            <a:ext cx="2402032" cy="360304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0403" y="960081"/>
            <a:ext cx="1591194" cy="89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2289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4315" y="1465918"/>
            <a:ext cx="6023370" cy="392616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3824" y="649201"/>
            <a:ext cx="1664352" cy="536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2809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5763" y="706900"/>
            <a:ext cx="5840474" cy="544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8356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9548" y="993437"/>
            <a:ext cx="8772904" cy="4871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2180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2435" y="2264563"/>
            <a:ext cx="3987130" cy="232887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5305" y="1118577"/>
            <a:ext cx="4761389" cy="89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4592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779" y="746527"/>
            <a:ext cx="3798137" cy="536494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7120" y="1859144"/>
            <a:ext cx="4980864" cy="313971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4046" y="350481"/>
            <a:ext cx="4651651" cy="89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7473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4552" y="966002"/>
            <a:ext cx="7382896" cy="4925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6967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4484" y="1968881"/>
            <a:ext cx="8023031" cy="292023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7803" y="594321"/>
            <a:ext cx="5456393" cy="89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2046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6228" y="1624427"/>
            <a:ext cx="4139543" cy="3609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2443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4340" y="1789034"/>
            <a:ext cx="4883319" cy="32799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5864" y="841220"/>
            <a:ext cx="1280271" cy="640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3230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622" y="2371252"/>
            <a:ext cx="3176291" cy="21154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7486" y="2282852"/>
            <a:ext cx="3176291" cy="22922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5864" y="597380"/>
            <a:ext cx="1280271" cy="640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0023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</TotalTime>
  <Words>7</Words>
  <Application>Microsoft Office PowerPoint</Application>
  <PresentationFormat>Široki zaslon</PresentationFormat>
  <Paragraphs>5</Paragraphs>
  <Slides>18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3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Office Theme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Dell</cp:lastModifiedBy>
  <cp:revision>3</cp:revision>
  <dcterms:created xsi:type="dcterms:W3CDTF">2016-10-02T20:11:39Z</dcterms:created>
  <dcterms:modified xsi:type="dcterms:W3CDTF">2021-09-14T11:58:27Z</dcterms:modified>
</cp:coreProperties>
</file>