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3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67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813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22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55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675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045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203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610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694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821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29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981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457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54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560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883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483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040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2D0A14B-D459-4D62-B83E-DDC8B5387DC8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11351FE-AB29-40EB-A083-97F80306CF5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1141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88E53E5-37B6-4ED2-B0C1-C64C24119487}"/>
              </a:ext>
            </a:extLst>
          </p:cNvPr>
          <p:cNvSpPr txBox="1"/>
          <p:nvPr/>
        </p:nvSpPr>
        <p:spPr>
          <a:xfrm>
            <a:off x="2279374" y="2199861"/>
            <a:ext cx="714650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i="1" dirty="0">
                <a:latin typeface="Bahnschrift" panose="020B0502040204020203" pitchFamily="34" charset="0"/>
              </a:rPr>
              <a:t>HRVATASKA U DRŽAVI SHS</a:t>
            </a:r>
          </a:p>
          <a:p>
            <a:endParaRPr lang="hr-HR" sz="4400" i="1" dirty="0">
              <a:latin typeface="Bahnschrift" panose="020B0502040204020203" pitchFamily="34" charset="0"/>
            </a:endParaRPr>
          </a:p>
          <a:p>
            <a:endParaRPr lang="hr-HR" sz="4400" i="1" dirty="0">
              <a:latin typeface="Bahnschrift" panose="020B0502040204020203" pitchFamily="34" charset="0"/>
            </a:endParaRPr>
          </a:p>
          <a:p>
            <a:endParaRPr lang="hr-HR" sz="4400" i="1" dirty="0">
              <a:latin typeface="Bahnschrift" panose="020B0502040204020203" pitchFamily="34" charset="0"/>
            </a:endParaRPr>
          </a:p>
          <a:p>
            <a:r>
              <a:rPr lang="hr-HR" sz="2400" b="1" dirty="0">
                <a:latin typeface="Bahnschrift" panose="020B0502040204020203" pitchFamily="34" charset="0"/>
              </a:rPr>
              <a:t>Alen Vukelić</a:t>
            </a:r>
            <a:r>
              <a:rPr lang="hr-HR" sz="2400" b="1">
                <a:latin typeface="Bahnschrift" panose="020B0502040204020203" pitchFamily="34" charset="0"/>
              </a:rPr>
              <a:t>, prof.</a:t>
            </a:r>
          </a:p>
        </p:txBody>
      </p:sp>
    </p:spTree>
    <p:extLst>
      <p:ext uri="{BB962C8B-B14F-4D97-AF65-F5344CB8AC3E}">
        <p14:creationId xmlns:p14="http://schemas.microsoft.com/office/powerpoint/2010/main" val="426529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92" y="841248"/>
            <a:ext cx="718888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09" y="27137"/>
            <a:ext cx="8461981" cy="6803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08" y="0"/>
            <a:ext cx="8559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254" y="106312"/>
            <a:ext cx="5014722" cy="65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05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" y="376936"/>
            <a:ext cx="8862060" cy="5908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67" y="291592"/>
            <a:ext cx="9740649" cy="63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1540646"/>
            <a:ext cx="4822698" cy="3246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8080" y="2255520"/>
            <a:ext cx="29642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/>
              <a:t>Rapalski ugovor </a:t>
            </a:r>
          </a:p>
          <a:p>
            <a:r>
              <a:rPr lang="hr-HR" sz="3200" dirty="0"/>
              <a:t>    12.11. 1920.</a:t>
            </a:r>
          </a:p>
        </p:txBody>
      </p:sp>
    </p:spTree>
    <p:extLst>
      <p:ext uri="{BB962C8B-B14F-4D97-AF65-F5344CB8AC3E}">
        <p14:creationId xmlns:p14="http://schemas.microsoft.com/office/powerpoint/2010/main" val="290233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1" y="186248"/>
            <a:ext cx="5620338" cy="6452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1" y="95137"/>
            <a:ext cx="5620338" cy="6634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5" y="112781"/>
            <a:ext cx="7513987" cy="67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1" y="146304"/>
            <a:ext cx="7941849" cy="5956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180" y="1865376"/>
            <a:ext cx="445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Sporazum u Trianonu</a:t>
            </a:r>
          </a:p>
          <a:p>
            <a:r>
              <a:rPr lang="hr-HR" sz="2800" dirty="0"/>
              <a:t>                1920.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3517392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3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16992"/>
            <a:ext cx="4943856" cy="359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6432" y="1243584"/>
            <a:ext cx="3359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Hrvatski komitet</a:t>
            </a:r>
          </a:p>
          <a:p>
            <a:endParaRPr lang="hr-HR" sz="3600" dirty="0"/>
          </a:p>
        </p:txBody>
      </p:sp>
      <p:sp>
        <p:nvSpPr>
          <p:cNvPr id="4" name="Down Arrow 3"/>
          <p:cNvSpPr/>
          <p:nvPr/>
        </p:nvSpPr>
        <p:spPr>
          <a:xfrm>
            <a:off x="8604212" y="1954292"/>
            <a:ext cx="475488" cy="865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7656576" y="3189256"/>
            <a:ext cx="309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</a:t>
            </a:r>
            <a:r>
              <a:rPr lang="hr-HR" sz="3200" dirty="0"/>
              <a:t>Graz 1919.</a:t>
            </a:r>
          </a:p>
        </p:txBody>
      </p:sp>
    </p:spTree>
    <p:extLst>
      <p:ext uri="{BB962C8B-B14F-4D97-AF65-F5344CB8AC3E}">
        <p14:creationId xmlns:p14="http://schemas.microsoft.com/office/powerpoint/2010/main" val="349333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40" y="91150"/>
            <a:ext cx="8571719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2" y="2295525"/>
            <a:ext cx="1853184" cy="2266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96" y="2295526"/>
            <a:ext cx="1914144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335012"/>
            <a:ext cx="9144793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81" y="496882"/>
            <a:ext cx="4148520" cy="60139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61888" y="1499617"/>
            <a:ext cx="5803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800" b="0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auphin" pitchFamily="18" charset="0"/>
              </a:rPr>
              <a:t>„Hoćemo da budemo sa Srbijom, ali ne pod Srbijom”.</a:t>
            </a: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713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2038350"/>
            <a:ext cx="5810250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10" y="349302"/>
            <a:ext cx="9199806" cy="60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1" y="924903"/>
            <a:ext cx="7416551" cy="48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4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6" y="1584960"/>
            <a:ext cx="5501030" cy="3438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75" y="1319534"/>
            <a:ext cx="6672672" cy="3968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75" y="1319534"/>
            <a:ext cx="6664757" cy="4334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75" y="1178482"/>
            <a:ext cx="7120128" cy="4616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09" y="1072896"/>
            <a:ext cx="8148291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76" y="551688"/>
            <a:ext cx="3408680" cy="570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11" y="1072896"/>
            <a:ext cx="7158741" cy="45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4599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53</TotalTime>
  <Words>40</Words>
  <Application>Microsoft Office PowerPoint</Application>
  <PresentationFormat>Široki zaslon</PresentationFormat>
  <Paragraphs>12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Bahnschrift</vt:lpstr>
      <vt:lpstr>Corbel</vt:lpstr>
      <vt:lpstr>Dauphin</vt:lpstr>
      <vt:lpstr>Depth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6</cp:revision>
  <dcterms:created xsi:type="dcterms:W3CDTF">2016-10-24T18:23:11Z</dcterms:created>
  <dcterms:modified xsi:type="dcterms:W3CDTF">2021-09-14T12:00:11Z</dcterms:modified>
</cp:coreProperties>
</file>