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51" autoAdjust="0"/>
  </p:normalViewPr>
  <p:slideViewPr>
    <p:cSldViewPr>
      <p:cViewPr varScale="1">
        <p:scale>
          <a:sx n="84" d="100"/>
          <a:sy n="84" d="100"/>
        </p:scale>
        <p:origin x="-11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ESSAY WRITING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ARGUMENTATIVE ESSAY (FOR AND AGAINST)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802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- short forms (contractions) are counted as one word</a:t>
            </a:r>
          </a:p>
          <a:p>
            <a:r>
              <a:rPr lang="hr-HR" dirty="0" smtClean="0"/>
              <a:t>-the word count does not include repetitions and enumerations</a:t>
            </a:r>
          </a:p>
          <a:p>
            <a:r>
              <a:rPr lang="hr-HR" dirty="0" smtClean="0"/>
              <a:t>- an essay should have 200 – 250 words</a:t>
            </a:r>
          </a:p>
          <a:p>
            <a:r>
              <a:rPr lang="hr-HR" dirty="0" smtClean="0"/>
              <a:t>- it should be completed and copied within 75 minutes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55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MY CHECKLIST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- I have written between 200 and 250 words.</a:t>
            </a:r>
          </a:p>
          <a:p>
            <a:r>
              <a:rPr lang="hr-HR" sz="2000" dirty="0" smtClean="0"/>
              <a:t>- I have clearly organized the text into paragraphs.</a:t>
            </a:r>
          </a:p>
          <a:p>
            <a:r>
              <a:rPr lang="hr-HR" sz="2000" dirty="0" smtClean="0"/>
              <a:t>- I have </a:t>
            </a:r>
            <a:r>
              <a:rPr lang="hr-HR" sz="2000" smtClean="0"/>
              <a:t>written </a:t>
            </a:r>
            <a:r>
              <a:rPr lang="hr-HR" sz="2000" smtClean="0"/>
              <a:t>an </a:t>
            </a:r>
            <a:r>
              <a:rPr lang="hr-HR" sz="2000" dirty="0" smtClean="0"/>
              <a:t>introduction, a body and a conclusion.</a:t>
            </a:r>
          </a:p>
          <a:p>
            <a:r>
              <a:rPr lang="hr-HR" sz="2000" dirty="0" smtClean="0"/>
              <a:t>- I have clearly stated the main idea of each body paragraph.</a:t>
            </a:r>
          </a:p>
          <a:p>
            <a:r>
              <a:rPr lang="hr-HR" sz="2000" dirty="0" smtClean="0"/>
              <a:t>- I have supported each main idea with explanations and/or examples.</a:t>
            </a:r>
          </a:p>
          <a:p>
            <a:r>
              <a:rPr lang="hr-HR" sz="2000" dirty="0" smtClean="0"/>
              <a:t>- Body paragraphs are of approximately the same length.</a:t>
            </a:r>
          </a:p>
          <a:p>
            <a:r>
              <a:rPr lang="hr-HR" sz="2000" dirty="0" smtClean="0"/>
              <a:t>- I have summarised the main point and/or given my opinion in the conclusion.</a:t>
            </a:r>
          </a:p>
          <a:p>
            <a:r>
              <a:rPr lang="hr-HR" sz="2000" dirty="0" smtClean="0"/>
              <a:t>- I have used linking words.</a:t>
            </a:r>
          </a:p>
          <a:p>
            <a:r>
              <a:rPr lang="hr-HR" sz="2000" dirty="0" smtClean="0"/>
              <a:t>- I have kept the question in mind.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46330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3 MAIN PARTS:</a:t>
            </a:r>
          </a:p>
          <a:p>
            <a:r>
              <a:rPr lang="hr-HR" dirty="0" smtClean="0"/>
              <a:t>1. INTRODUCTION</a:t>
            </a:r>
          </a:p>
          <a:p>
            <a:r>
              <a:rPr lang="hr-HR" dirty="0" smtClean="0"/>
              <a:t>2. BODY</a:t>
            </a:r>
          </a:p>
          <a:p>
            <a:r>
              <a:rPr lang="hr-HR" dirty="0" smtClean="0"/>
              <a:t>3. CONCLUSION</a:t>
            </a:r>
          </a:p>
          <a:p>
            <a:r>
              <a:rPr lang="hr-HR" sz="2400" dirty="0" smtClean="0"/>
              <a:t>Argumentative essays present both sides of a problem or issue. They discuss the points for (advantages) and against (disadvantages) the particular subject. Each point must be supported by various examples or statistics. YOU as a writer should present your opinion in the final paragraph.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95718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INTRODUCTION:</a:t>
            </a:r>
          </a:p>
          <a:p>
            <a:r>
              <a:rPr lang="hr-HR" dirty="0" smtClean="0"/>
              <a:t>- paragraph 1</a:t>
            </a:r>
          </a:p>
          <a:p>
            <a:r>
              <a:rPr lang="hr-HR" dirty="0" smtClean="0"/>
              <a:t>- introducing the topic WITHOUT stating your opinion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132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2. BODY PARAGRAPHS:</a:t>
            </a:r>
          </a:p>
          <a:p>
            <a:r>
              <a:rPr lang="hr-HR" dirty="0" smtClean="0"/>
              <a:t>- PARAGRAPH 2 – arguments FOR with justifications/reasons/examples</a:t>
            </a:r>
          </a:p>
          <a:p>
            <a:r>
              <a:rPr lang="hr-HR" dirty="0" smtClean="0"/>
              <a:t>- PARAGRAPH 3 – arguments AGAINST with justifications/reasons/examples</a:t>
            </a:r>
          </a:p>
          <a:p>
            <a:endParaRPr lang="hr-HR" sz="2400" dirty="0" smtClean="0"/>
          </a:p>
          <a:p>
            <a:r>
              <a:rPr lang="hr-HR" sz="2400" dirty="0" smtClean="0"/>
              <a:t>-studying the topic from opposing points of view, presenting </a:t>
            </a:r>
            <a:r>
              <a:rPr lang="hr-HR" sz="2400" dirty="0" smtClean="0"/>
              <a:t>both </a:t>
            </a:r>
            <a:r>
              <a:rPr lang="hr-HR" sz="2400" dirty="0" smtClean="0"/>
              <a:t>sides of an argument with the same objectivity and with appropriate and detailed justifications (examples, reasons)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1705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3. CONCLUSION:</a:t>
            </a:r>
          </a:p>
          <a:p>
            <a:r>
              <a:rPr lang="hr-HR" dirty="0" smtClean="0"/>
              <a:t>- paragraph 4</a:t>
            </a:r>
          </a:p>
          <a:p>
            <a:r>
              <a:rPr lang="hr-HR" dirty="0" smtClean="0"/>
              <a:t>- your opinion or balanced view of the topic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214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TIPS FOR SUCCESFUL WRITING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make a list of points for and against BEFORE you start writing an essay</a:t>
            </a:r>
          </a:p>
          <a:p>
            <a:r>
              <a:rPr lang="hr-HR" dirty="0" smtClean="0"/>
              <a:t>2. use a formal style</a:t>
            </a:r>
          </a:p>
          <a:p>
            <a:r>
              <a:rPr lang="hr-HR" dirty="0" smtClean="0"/>
              <a:t>3. use appropriate transitional words/phrases </a:t>
            </a:r>
            <a:r>
              <a:rPr lang="hr-HR" sz="2400" dirty="0" smtClean="0"/>
              <a:t>(to list and add points, to introduce advantages, to introduce disadvantages, to introduce examples/reasons, to show contrast, to introduce a conclusion)</a:t>
            </a:r>
          </a:p>
          <a:p>
            <a:r>
              <a:rPr lang="hr-HR" dirty="0" smtClean="0"/>
              <a:t>4. use opinion phrases ONLY in the concluding paragraph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04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TRANSITIONAL WORDS AND PHRASES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400" dirty="0" smtClean="0"/>
              <a:t>TO LIST POINTS: to begin/start with, in the first place, secondly, thirdly, finally...</a:t>
            </a:r>
          </a:p>
          <a:p>
            <a:r>
              <a:rPr lang="hr-HR" sz="2400" dirty="0" smtClean="0"/>
              <a:t>TO ADD MORE POINTS TO THE TOPIC: also, furthermore, what is more, in addition to, besides</a:t>
            </a:r>
            <a:r>
              <a:rPr lang="hr-HR" sz="2400" dirty="0" smtClean="0"/>
              <a:t>...</a:t>
            </a:r>
            <a:endParaRPr lang="hr-HR" sz="2400" dirty="0" smtClean="0"/>
          </a:p>
          <a:p>
            <a:r>
              <a:rPr lang="hr-HR" sz="2400" dirty="0" smtClean="0"/>
              <a:t>TO LIST ADVANTAGES: the first/main/most important advantage of/argument for; another/one/a further/an additional advantage of; it is often suggested/believed, </a:t>
            </a:r>
            <a:r>
              <a:rPr lang="hr-HR" sz="2400" dirty="0" smtClean="0"/>
              <a:t>thought/argued </a:t>
            </a:r>
            <a:r>
              <a:rPr lang="hr-HR" sz="2400" dirty="0" smtClean="0"/>
              <a:t>that...; many/some people argue/believe/suggest/feel that...</a:t>
            </a:r>
          </a:p>
          <a:p>
            <a:r>
              <a:rPr lang="hr-HR" sz="2400" dirty="0" smtClean="0"/>
              <a:t>TO LIST DISADVANTAGES: the main/most important disadvantage/drawback of/argument against; another/an additional disadvantage of; some/many people are against...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4877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TO INTRODUCE EXAMPLES/REASONS: for example/instance, like, such as, because, since, therefore, for this reason...</a:t>
            </a:r>
          </a:p>
          <a:p>
            <a:r>
              <a:rPr lang="hr-HR" sz="2400" dirty="0" smtClean="0"/>
              <a:t>TO SHOW CONTRAST: however, although, even though, nevertheless, nonetheless, in spite of, despite, but...</a:t>
            </a:r>
          </a:p>
          <a:p>
            <a:r>
              <a:rPr lang="hr-HR" sz="2400" dirty="0" smtClean="0"/>
              <a:t>TO CONCLUDE: to conclude, in conclusion, to sum up, finally, lastly, all in all...</a:t>
            </a:r>
          </a:p>
          <a:p>
            <a:r>
              <a:rPr lang="hr-HR" sz="2400" dirty="0" smtClean="0"/>
              <a:t>GIVING OPINION: in my opinion/view...; my opinion is that...; it is my belief/opinion/view...; it seems/appears to me...; as far as I am concerned...; I think/feel/believe...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69444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BASIC CORRECTING CRITERIA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1. TASK COMPLETION – to what extent did the student do the task (prompt development, structure)?</a:t>
            </a:r>
          </a:p>
          <a:p>
            <a:r>
              <a:rPr lang="hr-HR" sz="2400" dirty="0" smtClean="0"/>
              <a:t>2. COHERENCE AND COHESION – how easy is it to follow the writer’s flow of ideas, how well does the writer use cohesive devices, including paragraphing, to link his/her ideas?</a:t>
            </a:r>
          </a:p>
          <a:p>
            <a:r>
              <a:rPr lang="hr-HR" sz="2400" dirty="0" smtClean="0"/>
              <a:t>3. VOCABULARY – range and accuracy</a:t>
            </a:r>
          </a:p>
          <a:p>
            <a:r>
              <a:rPr lang="hr-HR" sz="2400" dirty="0" smtClean="0"/>
              <a:t>4. GRAMMAR – range and accuracy</a:t>
            </a:r>
          </a:p>
          <a:p>
            <a:r>
              <a:rPr lang="hr-HR" sz="1800" dirty="0" smtClean="0"/>
              <a:t>- 160 – 190 words – 1 point</a:t>
            </a:r>
          </a:p>
          <a:p>
            <a:r>
              <a:rPr lang="hr-HR" sz="1800" dirty="0" smtClean="0"/>
              <a:t>- 130 – 159 words – 2 points</a:t>
            </a:r>
          </a:p>
          <a:p>
            <a:r>
              <a:rPr lang="hr-HR" sz="1800" dirty="0" smtClean="0"/>
              <a:t>- 100 – 129 words – 3 points</a:t>
            </a:r>
          </a:p>
          <a:p>
            <a:r>
              <a:rPr lang="hr-HR" sz="1800" dirty="0" smtClean="0"/>
              <a:t>- 50 – 99 words – 4 points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9429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666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ESSAY WRITING</vt:lpstr>
      <vt:lpstr>PowerPoint Presentation</vt:lpstr>
      <vt:lpstr>PowerPoint Presentation</vt:lpstr>
      <vt:lpstr>PowerPoint Presentation</vt:lpstr>
      <vt:lpstr>PowerPoint Presentation</vt:lpstr>
      <vt:lpstr>TIPS FOR SUCCESFUL WRITING</vt:lpstr>
      <vt:lpstr>TRANSITIONAL WORDS AND PHRASES</vt:lpstr>
      <vt:lpstr>PowerPoint Presentation</vt:lpstr>
      <vt:lpstr>BASIC CORRECTING CRITERIA</vt:lpstr>
      <vt:lpstr>PowerPoint Presentation</vt:lpstr>
      <vt:lpstr>MY CHECKLIST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 WRITING</dc:title>
  <dc:creator>korisnik</dc:creator>
  <cp:lastModifiedBy>korisnik</cp:lastModifiedBy>
  <cp:revision>6</cp:revision>
  <dcterms:created xsi:type="dcterms:W3CDTF">2006-08-16T00:00:00Z</dcterms:created>
  <dcterms:modified xsi:type="dcterms:W3CDTF">2014-09-22T16:32:37Z</dcterms:modified>
</cp:coreProperties>
</file>