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6" r:id="rId20"/>
    <p:sldId id="277" r:id="rId21"/>
    <p:sldId id="278" r:id="rId22"/>
    <p:sldId id="281" r:id="rId23"/>
    <p:sldId id="279" r:id="rId24"/>
    <p:sldId id="282" r:id="rId25"/>
    <p:sldId id="280" r:id="rId26"/>
    <p:sldId id="275"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2" d="100"/>
          <a:sy n="82" d="100"/>
        </p:scale>
        <p:origin x="89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EC8E62D-E818-48B6-B02C-7AD57F1719EE}"/>
              </a:ext>
            </a:extLst>
          </p:cNvPr>
          <p:cNvSpPr>
            <a:spLocks noGrp="1"/>
          </p:cNvSpPr>
          <p:nvPr>
            <p:ph type="ctrTitle"/>
          </p:nvPr>
        </p:nvSpPr>
        <p:spPr>
          <a:xfrm>
            <a:off x="1524000" y="1122363"/>
            <a:ext cx="9144000" cy="2387600"/>
          </a:xfrm>
        </p:spPr>
        <p:txBody>
          <a:bodyPr anchor="b"/>
          <a:lstStyle>
            <a:lvl1pPr algn="ctr">
              <a:defRPr sz="6000"/>
            </a:lvl1pPr>
          </a:lstStyle>
          <a:p>
            <a:r>
              <a:rPr lang="hr-HR"/>
              <a:t>Kliknite da biste uredili stil naslova matrice</a:t>
            </a:r>
          </a:p>
        </p:txBody>
      </p:sp>
      <p:sp>
        <p:nvSpPr>
          <p:cNvPr id="3" name="Podnaslov 2">
            <a:extLst>
              <a:ext uri="{FF2B5EF4-FFF2-40B4-BE49-F238E27FC236}">
                <a16:creationId xmlns:a16="http://schemas.microsoft.com/office/drawing/2014/main" id="{1FF9FFA2-3A78-4598-82E7-F258470801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a:t>Kliknite da biste uredili stil podnaslova matrice</a:t>
            </a:r>
          </a:p>
        </p:txBody>
      </p:sp>
      <p:sp>
        <p:nvSpPr>
          <p:cNvPr id="4" name="Rezervirano mjesto datuma 3">
            <a:extLst>
              <a:ext uri="{FF2B5EF4-FFF2-40B4-BE49-F238E27FC236}">
                <a16:creationId xmlns:a16="http://schemas.microsoft.com/office/drawing/2014/main" id="{EF298A5C-9F93-4629-BA52-B813D593D2FF}"/>
              </a:ext>
            </a:extLst>
          </p:cNvPr>
          <p:cNvSpPr>
            <a:spLocks noGrp="1"/>
          </p:cNvSpPr>
          <p:nvPr>
            <p:ph type="dt" sz="half" idx="10"/>
          </p:nvPr>
        </p:nvSpPr>
        <p:spPr/>
        <p:txBody>
          <a:bodyPr/>
          <a:lstStyle/>
          <a:p>
            <a:fld id="{1AC2E6F6-A9AB-4802-BF3B-11B2A8888FD5}" type="datetimeFigureOut">
              <a:rPr lang="hr-HR" smtClean="0"/>
              <a:t>11.1.2023.</a:t>
            </a:fld>
            <a:endParaRPr lang="hr-HR"/>
          </a:p>
        </p:txBody>
      </p:sp>
      <p:sp>
        <p:nvSpPr>
          <p:cNvPr id="5" name="Rezervirano mjesto podnožja 4">
            <a:extLst>
              <a:ext uri="{FF2B5EF4-FFF2-40B4-BE49-F238E27FC236}">
                <a16:creationId xmlns:a16="http://schemas.microsoft.com/office/drawing/2014/main" id="{01957F4E-8D86-47B3-B118-F59E5A46B274}"/>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A1474F33-84FF-402B-9364-8BFC6CA596EF}"/>
              </a:ext>
            </a:extLst>
          </p:cNvPr>
          <p:cNvSpPr>
            <a:spLocks noGrp="1"/>
          </p:cNvSpPr>
          <p:nvPr>
            <p:ph type="sldNum" sz="quarter" idx="12"/>
          </p:nvPr>
        </p:nvSpPr>
        <p:spPr/>
        <p:txBody>
          <a:bodyPr/>
          <a:lstStyle/>
          <a:p>
            <a:fld id="{F8333249-9290-45B8-AE66-A136AA65D95F}" type="slidenum">
              <a:rPr lang="hr-HR" smtClean="0"/>
              <a:t>‹#›</a:t>
            </a:fld>
            <a:endParaRPr lang="hr-HR"/>
          </a:p>
        </p:txBody>
      </p:sp>
    </p:spTree>
    <p:extLst>
      <p:ext uri="{BB962C8B-B14F-4D97-AF65-F5344CB8AC3E}">
        <p14:creationId xmlns:p14="http://schemas.microsoft.com/office/powerpoint/2010/main" val="139160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93E1A7E-3623-498A-ACAC-A1A5BDA28E30}"/>
              </a:ext>
            </a:extLst>
          </p:cNvPr>
          <p:cNvSpPr>
            <a:spLocks noGrp="1"/>
          </p:cNvSpPr>
          <p:nvPr>
            <p:ph type="title"/>
          </p:nvPr>
        </p:nvSpPr>
        <p:spPr/>
        <p:txBody>
          <a:bodyPr/>
          <a:lstStyle/>
          <a:p>
            <a:r>
              <a:rPr lang="hr-HR"/>
              <a:t>Kliknite da biste uredili stil naslova matrice</a:t>
            </a:r>
          </a:p>
        </p:txBody>
      </p:sp>
      <p:sp>
        <p:nvSpPr>
          <p:cNvPr id="3" name="Rezervirano mjesto okomitog teksta 2">
            <a:extLst>
              <a:ext uri="{FF2B5EF4-FFF2-40B4-BE49-F238E27FC236}">
                <a16:creationId xmlns:a16="http://schemas.microsoft.com/office/drawing/2014/main" id="{4DD53375-FB2B-4786-9627-AF9737986D74}"/>
              </a:ext>
            </a:extLst>
          </p:cNvPr>
          <p:cNvSpPr>
            <a:spLocks noGrp="1"/>
          </p:cNvSpPr>
          <p:nvPr>
            <p:ph type="body" orient="vert" idx="1"/>
          </p:nvPr>
        </p:nvSpPr>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datuma 3">
            <a:extLst>
              <a:ext uri="{FF2B5EF4-FFF2-40B4-BE49-F238E27FC236}">
                <a16:creationId xmlns:a16="http://schemas.microsoft.com/office/drawing/2014/main" id="{4FF81194-7CC1-4E5C-BE73-34C730ECDDC5}"/>
              </a:ext>
            </a:extLst>
          </p:cNvPr>
          <p:cNvSpPr>
            <a:spLocks noGrp="1"/>
          </p:cNvSpPr>
          <p:nvPr>
            <p:ph type="dt" sz="half" idx="10"/>
          </p:nvPr>
        </p:nvSpPr>
        <p:spPr/>
        <p:txBody>
          <a:bodyPr/>
          <a:lstStyle/>
          <a:p>
            <a:fld id="{1AC2E6F6-A9AB-4802-BF3B-11B2A8888FD5}" type="datetimeFigureOut">
              <a:rPr lang="hr-HR" smtClean="0"/>
              <a:t>11.1.2023.</a:t>
            </a:fld>
            <a:endParaRPr lang="hr-HR"/>
          </a:p>
        </p:txBody>
      </p:sp>
      <p:sp>
        <p:nvSpPr>
          <p:cNvPr id="5" name="Rezervirano mjesto podnožja 4">
            <a:extLst>
              <a:ext uri="{FF2B5EF4-FFF2-40B4-BE49-F238E27FC236}">
                <a16:creationId xmlns:a16="http://schemas.microsoft.com/office/drawing/2014/main" id="{CFBE566E-0413-4D54-90DE-70B4436ABB11}"/>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BEECAFEB-CCBD-4932-A767-2341E23A58DD}"/>
              </a:ext>
            </a:extLst>
          </p:cNvPr>
          <p:cNvSpPr>
            <a:spLocks noGrp="1"/>
          </p:cNvSpPr>
          <p:nvPr>
            <p:ph type="sldNum" sz="quarter" idx="12"/>
          </p:nvPr>
        </p:nvSpPr>
        <p:spPr/>
        <p:txBody>
          <a:bodyPr/>
          <a:lstStyle/>
          <a:p>
            <a:fld id="{F8333249-9290-45B8-AE66-A136AA65D95F}" type="slidenum">
              <a:rPr lang="hr-HR" smtClean="0"/>
              <a:t>‹#›</a:t>
            </a:fld>
            <a:endParaRPr lang="hr-HR"/>
          </a:p>
        </p:txBody>
      </p:sp>
    </p:spTree>
    <p:extLst>
      <p:ext uri="{BB962C8B-B14F-4D97-AF65-F5344CB8AC3E}">
        <p14:creationId xmlns:p14="http://schemas.microsoft.com/office/powerpoint/2010/main" val="3571299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a:extLst>
              <a:ext uri="{FF2B5EF4-FFF2-40B4-BE49-F238E27FC236}">
                <a16:creationId xmlns:a16="http://schemas.microsoft.com/office/drawing/2014/main" id="{E23C8CA0-FBEC-41D1-BD8F-4461581B2F73}"/>
              </a:ext>
            </a:extLst>
          </p:cNvPr>
          <p:cNvSpPr>
            <a:spLocks noGrp="1"/>
          </p:cNvSpPr>
          <p:nvPr>
            <p:ph type="title" orient="vert"/>
          </p:nvPr>
        </p:nvSpPr>
        <p:spPr>
          <a:xfrm>
            <a:off x="8724900" y="365125"/>
            <a:ext cx="2628900" cy="5811838"/>
          </a:xfrm>
        </p:spPr>
        <p:txBody>
          <a:bodyPr vert="eaVert"/>
          <a:lstStyle/>
          <a:p>
            <a:r>
              <a:rPr lang="hr-HR"/>
              <a:t>Kliknite da biste uredili stil naslova matrice</a:t>
            </a:r>
          </a:p>
        </p:txBody>
      </p:sp>
      <p:sp>
        <p:nvSpPr>
          <p:cNvPr id="3" name="Rezervirano mjesto okomitog teksta 2">
            <a:extLst>
              <a:ext uri="{FF2B5EF4-FFF2-40B4-BE49-F238E27FC236}">
                <a16:creationId xmlns:a16="http://schemas.microsoft.com/office/drawing/2014/main" id="{C8C98458-3354-4BAA-BA62-5FE695B7A28D}"/>
              </a:ext>
            </a:extLst>
          </p:cNvPr>
          <p:cNvSpPr>
            <a:spLocks noGrp="1"/>
          </p:cNvSpPr>
          <p:nvPr>
            <p:ph type="body" orient="vert" idx="1"/>
          </p:nvPr>
        </p:nvSpPr>
        <p:spPr>
          <a:xfrm>
            <a:off x="838200" y="365125"/>
            <a:ext cx="7734300" cy="5811838"/>
          </a:xfrm>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datuma 3">
            <a:extLst>
              <a:ext uri="{FF2B5EF4-FFF2-40B4-BE49-F238E27FC236}">
                <a16:creationId xmlns:a16="http://schemas.microsoft.com/office/drawing/2014/main" id="{DB6DEAF6-6342-4775-8E02-3A41DC3976C0}"/>
              </a:ext>
            </a:extLst>
          </p:cNvPr>
          <p:cNvSpPr>
            <a:spLocks noGrp="1"/>
          </p:cNvSpPr>
          <p:nvPr>
            <p:ph type="dt" sz="half" idx="10"/>
          </p:nvPr>
        </p:nvSpPr>
        <p:spPr/>
        <p:txBody>
          <a:bodyPr/>
          <a:lstStyle/>
          <a:p>
            <a:fld id="{1AC2E6F6-A9AB-4802-BF3B-11B2A8888FD5}" type="datetimeFigureOut">
              <a:rPr lang="hr-HR" smtClean="0"/>
              <a:t>11.1.2023.</a:t>
            </a:fld>
            <a:endParaRPr lang="hr-HR"/>
          </a:p>
        </p:txBody>
      </p:sp>
      <p:sp>
        <p:nvSpPr>
          <p:cNvPr id="5" name="Rezervirano mjesto podnožja 4">
            <a:extLst>
              <a:ext uri="{FF2B5EF4-FFF2-40B4-BE49-F238E27FC236}">
                <a16:creationId xmlns:a16="http://schemas.microsoft.com/office/drawing/2014/main" id="{3F8094FD-2998-44E2-8A03-F8CBA9981B6F}"/>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94A67E79-5460-4EE2-87C8-15B5DD52770A}"/>
              </a:ext>
            </a:extLst>
          </p:cNvPr>
          <p:cNvSpPr>
            <a:spLocks noGrp="1"/>
          </p:cNvSpPr>
          <p:nvPr>
            <p:ph type="sldNum" sz="quarter" idx="12"/>
          </p:nvPr>
        </p:nvSpPr>
        <p:spPr/>
        <p:txBody>
          <a:bodyPr/>
          <a:lstStyle/>
          <a:p>
            <a:fld id="{F8333249-9290-45B8-AE66-A136AA65D95F}" type="slidenum">
              <a:rPr lang="hr-HR" smtClean="0"/>
              <a:t>‹#›</a:t>
            </a:fld>
            <a:endParaRPr lang="hr-HR"/>
          </a:p>
        </p:txBody>
      </p:sp>
    </p:spTree>
    <p:extLst>
      <p:ext uri="{BB962C8B-B14F-4D97-AF65-F5344CB8AC3E}">
        <p14:creationId xmlns:p14="http://schemas.microsoft.com/office/powerpoint/2010/main" val="597274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0E1DBF7-727A-4BCC-A7A4-549A32DD9DC6}"/>
              </a:ext>
            </a:extLst>
          </p:cNvPr>
          <p:cNvSpPr>
            <a:spLocks noGrp="1"/>
          </p:cNvSpPr>
          <p:nvPr>
            <p:ph type="title"/>
          </p:nvPr>
        </p:nvSpPr>
        <p:spPr/>
        <p:txBody>
          <a:bodyPr/>
          <a:lstStyle/>
          <a:p>
            <a:r>
              <a:rPr lang="hr-HR"/>
              <a:t>Kliknite da biste uredili stil naslova matrice</a:t>
            </a:r>
          </a:p>
        </p:txBody>
      </p:sp>
      <p:sp>
        <p:nvSpPr>
          <p:cNvPr id="3" name="Rezervirano mjesto sadržaja 2">
            <a:extLst>
              <a:ext uri="{FF2B5EF4-FFF2-40B4-BE49-F238E27FC236}">
                <a16:creationId xmlns:a16="http://schemas.microsoft.com/office/drawing/2014/main" id="{3BB78F19-5D7F-4996-8A46-D34CDE9E6B0F}"/>
              </a:ext>
            </a:extLst>
          </p:cNvPr>
          <p:cNvSpPr>
            <a:spLocks noGrp="1"/>
          </p:cNvSpPr>
          <p:nvPr>
            <p:ph idx="1"/>
          </p:nvPr>
        </p:nvSpPr>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datuma 3">
            <a:extLst>
              <a:ext uri="{FF2B5EF4-FFF2-40B4-BE49-F238E27FC236}">
                <a16:creationId xmlns:a16="http://schemas.microsoft.com/office/drawing/2014/main" id="{FAFC5A8F-F8FD-43CC-895C-5C996632D215}"/>
              </a:ext>
            </a:extLst>
          </p:cNvPr>
          <p:cNvSpPr>
            <a:spLocks noGrp="1"/>
          </p:cNvSpPr>
          <p:nvPr>
            <p:ph type="dt" sz="half" idx="10"/>
          </p:nvPr>
        </p:nvSpPr>
        <p:spPr/>
        <p:txBody>
          <a:bodyPr/>
          <a:lstStyle/>
          <a:p>
            <a:fld id="{1AC2E6F6-A9AB-4802-BF3B-11B2A8888FD5}" type="datetimeFigureOut">
              <a:rPr lang="hr-HR" smtClean="0"/>
              <a:t>11.1.2023.</a:t>
            </a:fld>
            <a:endParaRPr lang="hr-HR"/>
          </a:p>
        </p:txBody>
      </p:sp>
      <p:sp>
        <p:nvSpPr>
          <p:cNvPr id="5" name="Rezervirano mjesto podnožja 4">
            <a:extLst>
              <a:ext uri="{FF2B5EF4-FFF2-40B4-BE49-F238E27FC236}">
                <a16:creationId xmlns:a16="http://schemas.microsoft.com/office/drawing/2014/main" id="{FF827A07-9D34-40DF-B763-C0381298FC32}"/>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0D33B572-CCE6-4DCC-9186-B46E6677CB85}"/>
              </a:ext>
            </a:extLst>
          </p:cNvPr>
          <p:cNvSpPr>
            <a:spLocks noGrp="1"/>
          </p:cNvSpPr>
          <p:nvPr>
            <p:ph type="sldNum" sz="quarter" idx="12"/>
          </p:nvPr>
        </p:nvSpPr>
        <p:spPr/>
        <p:txBody>
          <a:bodyPr/>
          <a:lstStyle/>
          <a:p>
            <a:fld id="{F8333249-9290-45B8-AE66-A136AA65D95F}" type="slidenum">
              <a:rPr lang="hr-HR" smtClean="0"/>
              <a:t>‹#›</a:t>
            </a:fld>
            <a:endParaRPr lang="hr-HR"/>
          </a:p>
        </p:txBody>
      </p:sp>
    </p:spTree>
    <p:extLst>
      <p:ext uri="{BB962C8B-B14F-4D97-AF65-F5344CB8AC3E}">
        <p14:creationId xmlns:p14="http://schemas.microsoft.com/office/powerpoint/2010/main" val="2769185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1B7A6F4-709A-4BF6-A0DE-E5A740544680}"/>
              </a:ext>
            </a:extLst>
          </p:cNvPr>
          <p:cNvSpPr>
            <a:spLocks noGrp="1"/>
          </p:cNvSpPr>
          <p:nvPr>
            <p:ph type="title"/>
          </p:nvPr>
        </p:nvSpPr>
        <p:spPr>
          <a:xfrm>
            <a:off x="831850" y="1709738"/>
            <a:ext cx="10515600" cy="2852737"/>
          </a:xfrm>
        </p:spPr>
        <p:txBody>
          <a:bodyPr anchor="b"/>
          <a:lstStyle>
            <a:lvl1pPr>
              <a:defRPr sz="6000"/>
            </a:lvl1pPr>
          </a:lstStyle>
          <a:p>
            <a:r>
              <a:rPr lang="hr-HR"/>
              <a:t>Kliknite da biste uredili stil naslova matrice</a:t>
            </a:r>
          </a:p>
        </p:txBody>
      </p:sp>
      <p:sp>
        <p:nvSpPr>
          <p:cNvPr id="3" name="Rezervirano mjesto teksta 2">
            <a:extLst>
              <a:ext uri="{FF2B5EF4-FFF2-40B4-BE49-F238E27FC236}">
                <a16:creationId xmlns:a16="http://schemas.microsoft.com/office/drawing/2014/main" id="{3B21A448-B07D-4C7E-B83B-C8DAF9261D4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r-HR"/>
              <a:t>Kliknite da biste uredili matrice</a:t>
            </a:r>
          </a:p>
        </p:txBody>
      </p:sp>
      <p:sp>
        <p:nvSpPr>
          <p:cNvPr id="4" name="Rezervirano mjesto datuma 3">
            <a:extLst>
              <a:ext uri="{FF2B5EF4-FFF2-40B4-BE49-F238E27FC236}">
                <a16:creationId xmlns:a16="http://schemas.microsoft.com/office/drawing/2014/main" id="{E714BB05-6260-44BD-9342-80C98FF85CA6}"/>
              </a:ext>
            </a:extLst>
          </p:cNvPr>
          <p:cNvSpPr>
            <a:spLocks noGrp="1"/>
          </p:cNvSpPr>
          <p:nvPr>
            <p:ph type="dt" sz="half" idx="10"/>
          </p:nvPr>
        </p:nvSpPr>
        <p:spPr/>
        <p:txBody>
          <a:bodyPr/>
          <a:lstStyle/>
          <a:p>
            <a:fld id="{1AC2E6F6-A9AB-4802-BF3B-11B2A8888FD5}" type="datetimeFigureOut">
              <a:rPr lang="hr-HR" smtClean="0"/>
              <a:t>11.1.2023.</a:t>
            </a:fld>
            <a:endParaRPr lang="hr-HR"/>
          </a:p>
        </p:txBody>
      </p:sp>
      <p:sp>
        <p:nvSpPr>
          <p:cNvPr id="5" name="Rezervirano mjesto podnožja 4">
            <a:extLst>
              <a:ext uri="{FF2B5EF4-FFF2-40B4-BE49-F238E27FC236}">
                <a16:creationId xmlns:a16="http://schemas.microsoft.com/office/drawing/2014/main" id="{93F50DFD-4045-4B60-B31F-52721700A15A}"/>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772CA7D6-0A5A-49F6-AE70-4F30C35510F1}"/>
              </a:ext>
            </a:extLst>
          </p:cNvPr>
          <p:cNvSpPr>
            <a:spLocks noGrp="1"/>
          </p:cNvSpPr>
          <p:nvPr>
            <p:ph type="sldNum" sz="quarter" idx="12"/>
          </p:nvPr>
        </p:nvSpPr>
        <p:spPr/>
        <p:txBody>
          <a:bodyPr/>
          <a:lstStyle/>
          <a:p>
            <a:fld id="{F8333249-9290-45B8-AE66-A136AA65D95F}" type="slidenum">
              <a:rPr lang="hr-HR" smtClean="0"/>
              <a:t>‹#›</a:t>
            </a:fld>
            <a:endParaRPr lang="hr-HR"/>
          </a:p>
        </p:txBody>
      </p:sp>
    </p:spTree>
    <p:extLst>
      <p:ext uri="{BB962C8B-B14F-4D97-AF65-F5344CB8AC3E}">
        <p14:creationId xmlns:p14="http://schemas.microsoft.com/office/powerpoint/2010/main" val="1822972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88B232C-1F4F-4C98-8040-917BD3B7C50D}"/>
              </a:ext>
            </a:extLst>
          </p:cNvPr>
          <p:cNvSpPr>
            <a:spLocks noGrp="1"/>
          </p:cNvSpPr>
          <p:nvPr>
            <p:ph type="title"/>
          </p:nvPr>
        </p:nvSpPr>
        <p:spPr/>
        <p:txBody>
          <a:bodyPr/>
          <a:lstStyle/>
          <a:p>
            <a:r>
              <a:rPr lang="hr-HR"/>
              <a:t>Kliknite da biste uredili stil naslova matrice</a:t>
            </a:r>
          </a:p>
        </p:txBody>
      </p:sp>
      <p:sp>
        <p:nvSpPr>
          <p:cNvPr id="3" name="Rezervirano mjesto sadržaja 2">
            <a:extLst>
              <a:ext uri="{FF2B5EF4-FFF2-40B4-BE49-F238E27FC236}">
                <a16:creationId xmlns:a16="http://schemas.microsoft.com/office/drawing/2014/main" id="{D5903492-2613-4DF1-96A7-D9E85EA00E72}"/>
              </a:ext>
            </a:extLst>
          </p:cNvPr>
          <p:cNvSpPr>
            <a:spLocks noGrp="1"/>
          </p:cNvSpPr>
          <p:nvPr>
            <p:ph sz="half" idx="1"/>
          </p:nvPr>
        </p:nvSpPr>
        <p:spPr>
          <a:xfrm>
            <a:off x="838200" y="1825625"/>
            <a:ext cx="5181600" cy="435133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sadržaja 3">
            <a:extLst>
              <a:ext uri="{FF2B5EF4-FFF2-40B4-BE49-F238E27FC236}">
                <a16:creationId xmlns:a16="http://schemas.microsoft.com/office/drawing/2014/main" id="{B01AC6B7-1F1E-4EB4-BB9E-C20BD883F0FC}"/>
              </a:ext>
            </a:extLst>
          </p:cNvPr>
          <p:cNvSpPr>
            <a:spLocks noGrp="1"/>
          </p:cNvSpPr>
          <p:nvPr>
            <p:ph sz="half" idx="2"/>
          </p:nvPr>
        </p:nvSpPr>
        <p:spPr>
          <a:xfrm>
            <a:off x="6172200" y="1825625"/>
            <a:ext cx="5181600" cy="435133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5" name="Rezervirano mjesto datuma 4">
            <a:extLst>
              <a:ext uri="{FF2B5EF4-FFF2-40B4-BE49-F238E27FC236}">
                <a16:creationId xmlns:a16="http://schemas.microsoft.com/office/drawing/2014/main" id="{035F712D-3C14-4C15-B2EE-73F296CCE4F2}"/>
              </a:ext>
            </a:extLst>
          </p:cNvPr>
          <p:cNvSpPr>
            <a:spLocks noGrp="1"/>
          </p:cNvSpPr>
          <p:nvPr>
            <p:ph type="dt" sz="half" idx="10"/>
          </p:nvPr>
        </p:nvSpPr>
        <p:spPr/>
        <p:txBody>
          <a:bodyPr/>
          <a:lstStyle/>
          <a:p>
            <a:fld id="{1AC2E6F6-A9AB-4802-BF3B-11B2A8888FD5}" type="datetimeFigureOut">
              <a:rPr lang="hr-HR" smtClean="0"/>
              <a:t>11.1.2023.</a:t>
            </a:fld>
            <a:endParaRPr lang="hr-HR"/>
          </a:p>
        </p:txBody>
      </p:sp>
      <p:sp>
        <p:nvSpPr>
          <p:cNvPr id="6" name="Rezervirano mjesto podnožja 5">
            <a:extLst>
              <a:ext uri="{FF2B5EF4-FFF2-40B4-BE49-F238E27FC236}">
                <a16:creationId xmlns:a16="http://schemas.microsoft.com/office/drawing/2014/main" id="{B8A759C6-0384-4259-BCEA-423600CBCC8E}"/>
              </a:ext>
            </a:extLst>
          </p:cNvPr>
          <p:cNvSpPr>
            <a:spLocks noGrp="1"/>
          </p:cNvSpPr>
          <p:nvPr>
            <p:ph type="ftr" sz="quarter" idx="11"/>
          </p:nvPr>
        </p:nvSpPr>
        <p:spPr/>
        <p:txBody>
          <a:bodyPr/>
          <a:lstStyle/>
          <a:p>
            <a:endParaRPr lang="hr-HR"/>
          </a:p>
        </p:txBody>
      </p:sp>
      <p:sp>
        <p:nvSpPr>
          <p:cNvPr id="7" name="Rezervirano mjesto broja slajda 6">
            <a:extLst>
              <a:ext uri="{FF2B5EF4-FFF2-40B4-BE49-F238E27FC236}">
                <a16:creationId xmlns:a16="http://schemas.microsoft.com/office/drawing/2014/main" id="{0714A94B-7481-4206-B07E-188EB5D5E485}"/>
              </a:ext>
            </a:extLst>
          </p:cNvPr>
          <p:cNvSpPr>
            <a:spLocks noGrp="1"/>
          </p:cNvSpPr>
          <p:nvPr>
            <p:ph type="sldNum" sz="quarter" idx="12"/>
          </p:nvPr>
        </p:nvSpPr>
        <p:spPr/>
        <p:txBody>
          <a:bodyPr/>
          <a:lstStyle/>
          <a:p>
            <a:fld id="{F8333249-9290-45B8-AE66-A136AA65D95F}" type="slidenum">
              <a:rPr lang="hr-HR" smtClean="0"/>
              <a:t>‹#›</a:t>
            </a:fld>
            <a:endParaRPr lang="hr-HR"/>
          </a:p>
        </p:txBody>
      </p:sp>
    </p:spTree>
    <p:extLst>
      <p:ext uri="{BB962C8B-B14F-4D97-AF65-F5344CB8AC3E}">
        <p14:creationId xmlns:p14="http://schemas.microsoft.com/office/powerpoint/2010/main" val="14506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AE3D77E-7C28-458D-ADB5-584C89EEBFE1}"/>
              </a:ext>
            </a:extLst>
          </p:cNvPr>
          <p:cNvSpPr>
            <a:spLocks noGrp="1"/>
          </p:cNvSpPr>
          <p:nvPr>
            <p:ph type="title"/>
          </p:nvPr>
        </p:nvSpPr>
        <p:spPr>
          <a:xfrm>
            <a:off x="839788" y="365125"/>
            <a:ext cx="10515600" cy="1325563"/>
          </a:xfrm>
        </p:spPr>
        <p:txBody>
          <a:bodyPr/>
          <a:lstStyle/>
          <a:p>
            <a:r>
              <a:rPr lang="hr-HR"/>
              <a:t>Kliknite da biste uredili stil naslova matrice</a:t>
            </a:r>
          </a:p>
        </p:txBody>
      </p:sp>
      <p:sp>
        <p:nvSpPr>
          <p:cNvPr id="3" name="Rezervirano mjesto teksta 2">
            <a:extLst>
              <a:ext uri="{FF2B5EF4-FFF2-40B4-BE49-F238E27FC236}">
                <a16:creationId xmlns:a16="http://schemas.microsoft.com/office/drawing/2014/main" id="{94B23B0E-FE4F-4273-AA1E-C45602A359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4" name="Rezervirano mjesto sadržaja 3">
            <a:extLst>
              <a:ext uri="{FF2B5EF4-FFF2-40B4-BE49-F238E27FC236}">
                <a16:creationId xmlns:a16="http://schemas.microsoft.com/office/drawing/2014/main" id="{65C070C4-797A-44E0-9E0A-A24BAFE82189}"/>
              </a:ext>
            </a:extLst>
          </p:cNvPr>
          <p:cNvSpPr>
            <a:spLocks noGrp="1"/>
          </p:cNvSpPr>
          <p:nvPr>
            <p:ph sz="half" idx="2"/>
          </p:nvPr>
        </p:nvSpPr>
        <p:spPr>
          <a:xfrm>
            <a:off x="839788" y="2505075"/>
            <a:ext cx="5157787" cy="368458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5" name="Rezervirano mjesto teksta 4">
            <a:extLst>
              <a:ext uri="{FF2B5EF4-FFF2-40B4-BE49-F238E27FC236}">
                <a16:creationId xmlns:a16="http://schemas.microsoft.com/office/drawing/2014/main" id="{C0006F49-F60D-4EDE-AECD-260FB549A3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6" name="Rezervirano mjesto sadržaja 5">
            <a:extLst>
              <a:ext uri="{FF2B5EF4-FFF2-40B4-BE49-F238E27FC236}">
                <a16:creationId xmlns:a16="http://schemas.microsoft.com/office/drawing/2014/main" id="{5D2EB4E0-D427-4663-8B61-57FB46B7CFD0}"/>
              </a:ext>
            </a:extLst>
          </p:cNvPr>
          <p:cNvSpPr>
            <a:spLocks noGrp="1"/>
          </p:cNvSpPr>
          <p:nvPr>
            <p:ph sz="quarter" idx="4"/>
          </p:nvPr>
        </p:nvSpPr>
        <p:spPr>
          <a:xfrm>
            <a:off x="6172200" y="2505075"/>
            <a:ext cx="5183188" cy="368458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7" name="Rezervirano mjesto datuma 6">
            <a:extLst>
              <a:ext uri="{FF2B5EF4-FFF2-40B4-BE49-F238E27FC236}">
                <a16:creationId xmlns:a16="http://schemas.microsoft.com/office/drawing/2014/main" id="{BB77D7EC-BD03-49F8-8E77-802492073CF2}"/>
              </a:ext>
            </a:extLst>
          </p:cNvPr>
          <p:cNvSpPr>
            <a:spLocks noGrp="1"/>
          </p:cNvSpPr>
          <p:nvPr>
            <p:ph type="dt" sz="half" idx="10"/>
          </p:nvPr>
        </p:nvSpPr>
        <p:spPr/>
        <p:txBody>
          <a:bodyPr/>
          <a:lstStyle/>
          <a:p>
            <a:fld id="{1AC2E6F6-A9AB-4802-BF3B-11B2A8888FD5}" type="datetimeFigureOut">
              <a:rPr lang="hr-HR" smtClean="0"/>
              <a:t>11.1.2023.</a:t>
            </a:fld>
            <a:endParaRPr lang="hr-HR"/>
          </a:p>
        </p:txBody>
      </p:sp>
      <p:sp>
        <p:nvSpPr>
          <p:cNvPr id="8" name="Rezervirano mjesto podnožja 7">
            <a:extLst>
              <a:ext uri="{FF2B5EF4-FFF2-40B4-BE49-F238E27FC236}">
                <a16:creationId xmlns:a16="http://schemas.microsoft.com/office/drawing/2014/main" id="{41F670D9-DA1C-4E14-85FA-60BB5E44B2FE}"/>
              </a:ext>
            </a:extLst>
          </p:cNvPr>
          <p:cNvSpPr>
            <a:spLocks noGrp="1"/>
          </p:cNvSpPr>
          <p:nvPr>
            <p:ph type="ftr" sz="quarter" idx="11"/>
          </p:nvPr>
        </p:nvSpPr>
        <p:spPr/>
        <p:txBody>
          <a:bodyPr/>
          <a:lstStyle/>
          <a:p>
            <a:endParaRPr lang="hr-HR"/>
          </a:p>
        </p:txBody>
      </p:sp>
      <p:sp>
        <p:nvSpPr>
          <p:cNvPr id="9" name="Rezervirano mjesto broja slajda 8">
            <a:extLst>
              <a:ext uri="{FF2B5EF4-FFF2-40B4-BE49-F238E27FC236}">
                <a16:creationId xmlns:a16="http://schemas.microsoft.com/office/drawing/2014/main" id="{258E1340-DC25-4880-A37E-D9DFCE81AC0F}"/>
              </a:ext>
            </a:extLst>
          </p:cNvPr>
          <p:cNvSpPr>
            <a:spLocks noGrp="1"/>
          </p:cNvSpPr>
          <p:nvPr>
            <p:ph type="sldNum" sz="quarter" idx="12"/>
          </p:nvPr>
        </p:nvSpPr>
        <p:spPr/>
        <p:txBody>
          <a:bodyPr/>
          <a:lstStyle/>
          <a:p>
            <a:fld id="{F8333249-9290-45B8-AE66-A136AA65D95F}" type="slidenum">
              <a:rPr lang="hr-HR" smtClean="0"/>
              <a:t>‹#›</a:t>
            </a:fld>
            <a:endParaRPr lang="hr-HR"/>
          </a:p>
        </p:txBody>
      </p:sp>
    </p:spTree>
    <p:extLst>
      <p:ext uri="{BB962C8B-B14F-4D97-AF65-F5344CB8AC3E}">
        <p14:creationId xmlns:p14="http://schemas.microsoft.com/office/powerpoint/2010/main" val="3559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90397D5-361F-4B1E-A435-0F7259E0AA6D}"/>
              </a:ext>
            </a:extLst>
          </p:cNvPr>
          <p:cNvSpPr>
            <a:spLocks noGrp="1"/>
          </p:cNvSpPr>
          <p:nvPr>
            <p:ph type="title"/>
          </p:nvPr>
        </p:nvSpPr>
        <p:spPr/>
        <p:txBody>
          <a:bodyPr/>
          <a:lstStyle/>
          <a:p>
            <a:r>
              <a:rPr lang="hr-HR"/>
              <a:t>Kliknite da biste uredili stil naslova matrice</a:t>
            </a:r>
          </a:p>
        </p:txBody>
      </p:sp>
      <p:sp>
        <p:nvSpPr>
          <p:cNvPr id="3" name="Rezervirano mjesto datuma 2">
            <a:extLst>
              <a:ext uri="{FF2B5EF4-FFF2-40B4-BE49-F238E27FC236}">
                <a16:creationId xmlns:a16="http://schemas.microsoft.com/office/drawing/2014/main" id="{5E5753B8-71D9-4290-8555-EB58706127BE}"/>
              </a:ext>
            </a:extLst>
          </p:cNvPr>
          <p:cNvSpPr>
            <a:spLocks noGrp="1"/>
          </p:cNvSpPr>
          <p:nvPr>
            <p:ph type="dt" sz="half" idx="10"/>
          </p:nvPr>
        </p:nvSpPr>
        <p:spPr/>
        <p:txBody>
          <a:bodyPr/>
          <a:lstStyle/>
          <a:p>
            <a:fld id="{1AC2E6F6-A9AB-4802-BF3B-11B2A8888FD5}" type="datetimeFigureOut">
              <a:rPr lang="hr-HR" smtClean="0"/>
              <a:t>11.1.2023.</a:t>
            </a:fld>
            <a:endParaRPr lang="hr-HR"/>
          </a:p>
        </p:txBody>
      </p:sp>
      <p:sp>
        <p:nvSpPr>
          <p:cNvPr id="4" name="Rezervirano mjesto podnožja 3">
            <a:extLst>
              <a:ext uri="{FF2B5EF4-FFF2-40B4-BE49-F238E27FC236}">
                <a16:creationId xmlns:a16="http://schemas.microsoft.com/office/drawing/2014/main" id="{931A9593-CA86-41F0-A0BF-B2BAF93296B3}"/>
              </a:ext>
            </a:extLst>
          </p:cNvPr>
          <p:cNvSpPr>
            <a:spLocks noGrp="1"/>
          </p:cNvSpPr>
          <p:nvPr>
            <p:ph type="ftr" sz="quarter" idx="11"/>
          </p:nvPr>
        </p:nvSpPr>
        <p:spPr/>
        <p:txBody>
          <a:bodyPr/>
          <a:lstStyle/>
          <a:p>
            <a:endParaRPr lang="hr-HR"/>
          </a:p>
        </p:txBody>
      </p:sp>
      <p:sp>
        <p:nvSpPr>
          <p:cNvPr id="5" name="Rezervirano mjesto broja slajda 4">
            <a:extLst>
              <a:ext uri="{FF2B5EF4-FFF2-40B4-BE49-F238E27FC236}">
                <a16:creationId xmlns:a16="http://schemas.microsoft.com/office/drawing/2014/main" id="{4435E31B-BFC2-4876-9410-5F0DF2883213}"/>
              </a:ext>
            </a:extLst>
          </p:cNvPr>
          <p:cNvSpPr>
            <a:spLocks noGrp="1"/>
          </p:cNvSpPr>
          <p:nvPr>
            <p:ph type="sldNum" sz="quarter" idx="12"/>
          </p:nvPr>
        </p:nvSpPr>
        <p:spPr/>
        <p:txBody>
          <a:bodyPr/>
          <a:lstStyle/>
          <a:p>
            <a:fld id="{F8333249-9290-45B8-AE66-A136AA65D95F}" type="slidenum">
              <a:rPr lang="hr-HR" smtClean="0"/>
              <a:t>‹#›</a:t>
            </a:fld>
            <a:endParaRPr lang="hr-HR"/>
          </a:p>
        </p:txBody>
      </p:sp>
    </p:spTree>
    <p:extLst>
      <p:ext uri="{BB962C8B-B14F-4D97-AF65-F5344CB8AC3E}">
        <p14:creationId xmlns:p14="http://schemas.microsoft.com/office/powerpoint/2010/main" val="717856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1">
            <a:extLst>
              <a:ext uri="{FF2B5EF4-FFF2-40B4-BE49-F238E27FC236}">
                <a16:creationId xmlns:a16="http://schemas.microsoft.com/office/drawing/2014/main" id="{B4173E47-2156-4CFD-95FD-BBDCEC8351FC}"/>
              </a:ext>
            </a:extLst>
          </p:cNvPr>
          <p:cNvSpPr>
            <a:spLocks noGrp="1"/>
          </p:cNvSpPr>
          <p:nvPr>
            <p:ph type="dt" sz="half" idx="10"/>
          </p:nvPr>
        </p:nvSpPr>
        <p:spPr/>
        <p:txBody>
          <a:bodyPr/>
          <a:lstStyle/>
          <a:p>
            <a:fld id="{1AC2E6F6-A9AB-4802-BF3B-11B2A8888FD5}" type="datetimeFigureOut">
              <a:rPr lang="hr-HR" smtClean="0"/>
              <a:t>11.1.2023.</a:t>
            </a:fld>
            <a:endParaRPr lang="hr-HR"/>
          </a:p>
        </p:txBody>
      </p:sp>
      <p:sp>
        <p:nvSpPr>
          <p:cNvPr id="3" name="Rezervirano mjesto podnožja 2">
            <a:extLst>
              <a:ext uri="{FF2B5EF4-FFF2-40B4-BE49-F238E27FC236}">
                <a16:creationId xmlns:a16="http://schemas.microsoft.com/office/drawing/2014/main" id="{A21F0B35-0559-4956-8934-5E66933FE122}"/>
              </a:ext>
            </a:extLst>
          </p:cNvPr>
          <p:cNvSpPr>
            <a:spLocks noGrp="1"/>
          </p:cNvSpPr>
          <p:nvPr>
            <p:ph type="ftr" sz="quarter" idx="11"/>
          </p:nvPr>
        </p:nvSpPr>
        <p:spPr/>
        <p:txBody>
          <a:bodyPr/>
          <a:lstStyle/>
          <a:p>
            <a:endParaRPr lang="hr-HR"/>
          </a:p>
        </p:txBody>
      </p:sp>
      <p:sp>
        <p:nvSpPr>
          <p:cNvPr id="4" name="Rezervirano mjesto broja slajda 3">
            <a:extLst>
              <a:ext uri="{FF2B5EF4-FFF2-40B4-BE49-F238E27FC236}">
                <a16:creationId xmlns:a16="http://schemas.microsoft.com/office/drawing/2014/main" id="{B123A1B2-2E21-45EC-9A86-02622C93397A}"/>
              </a:ext>
            </a:extLst>
          </p:cNvPr>
          <p:cNvSpPr>
            <a:spLocks noGrp="1"/>
          </p:cNvSpPr>
          <p:nvPr>
            <p:ph type="sldNum" sz="quarter" idx="12"/>
          </p:nvPr>
        </p:nvSpPr>
        <p:spPr/>
        <p:txBody>
          <a:bodyPr/>
          <a:lstStyle/>
          <a:p>
            <a:fld id="{F8333249-9290-45B8-AE66-A136AA65D95F}" type="slidenum">
              <a:rPr lang="hr-HR" smtClean="0"/>
              <a:t>‹#›</a:t>
            </a:fld>
            <a:endParaRPr lang="hr-HR"/>
          </a:p>
        </p:txBody>
      </p:sp>
    </p:spTree>
    <p:extLst>
      <p:ext uri="{BB962C8B-B14F-4D97-AF65-F5344CB8AC3E}">
        <p14:creationId xmlns:p14="http://schemas.microsoft.com/office/powerpoint/2010/main" val="1105022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373C66D-F4D5-43B4-8202-C3C1618CCC8E}"/>
              </a:ext>
            </a:extLst>
          </p:cNvPr>
          <p:cNvSpPr>
            <a:spLocks noGrp="1"/>
          </p:cNvSpPr>
          <p:nvPr>
            <p:ph type="title"/>
          </p:nvPr>
        </p:nvSpPr>
        <p:spPr>
          <a:xfrm>
            <a:off x="839788" y="457200"/>
            <a:ext cx="3932237" cy="1600200"/>
          </a:xfrm>
        </p:spPr>
        <p:txBody>
          <a:bodyPr anchor="b"/>
          <a:lstStyle>
            <a:lvl1pPr>
              <a:defRPr sz="3200"/>
            </a:lvl1pPr>
          </a:lstStyle>
          <a:p>
            <a:r>
              <a:rPr lang="hr-HR"/>
              <a:t>Kliknite da biste uredili stil naslova matrice</a:t>
            </a:r>
          </a:p>
        </p:txBody>
      </p:sp>
      <p:sp>
        <p:nvSpPr>
          <p:cNvPr id="3" name="Rezervirano mjesto sadržaja 2">
            <a:extLst>
              <a:ext uri="{FF2B5EF4-FFF2-40B4-BE49-F238E27FC236}">
                <a16:creationId xmlns:a16="http://schemas.microsoft.com/office/drawing/2014/main" id="{A58FE04F-7A2D-4ED0-9B56-D30B35700D7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teksta 3">
            <a:extLst>
              <a:ext uri="{FF2B5EF4-FFF2-40B4-BE49-F238E27FC236}">
                <a16:creationId xmlns:a16="http://schemas.microsoft.com/office/drawing/2014/main" id="{765B4B89-0F69-4327-887E-2E10F4E9E4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Rezervirano mjesto datuma 4">
            <a:extLst>
              <a:ext uri="{FF2B5EF4-FFF2-40B4-BE49-F238E27FC236}">
                <a16:creationId xmlns:a16="http://schemas.microsoft.com/office/drawing/2014/main" id="{0EBE3734-EA78-4E3C-B611-92405F7BFE24}"/>
              </a:ext>
            </a:extLst>
          </p:cNvPr>
          <p:cNvSpPr>
            <a:spLocks noGrp="1"/>
          </p:cNvSpPr>
          <p:nvPr>
            <p:ph type="dt" sz="half" idx="10"/>
          </p:nvPr>
        </p:nvSpPr>
        <p:spPr/>
        <p:txBody>
          <a:bodyPr/>
          <a:lstStyle/>
          <a:p>
            <a:fld id="{1AC2E6F6-A9AB-4802-BF3B-11B2A8888FD5}" type="datetimeFigureOut">
              <a:rPr lang="hr-HR" smtClean="0"/>
              <a:t>11.1.2023.</a:t>
            </a:fld>
            <a:endParaRPr lang="hr-HR"/>
          </a:p>
        </p:txBody>
      </p:sp>
      <p:sp>
        <p:nvSpPr>
          <p:cNvPr id="6" name="Rezervirano mjesto podnožja 5">
            <a:extLst>
              <a:ext uri="{FF2B5EF4-FFF2-40B4-BE49-F238E27FC236}">
                <a16:creationId xmlns:a16="http://schemas.microsoft.com/office/drawing/2014/main" id="{9247CDC2-5B56-4A03-8962-202DC3D70C76}"/>
              </a:ext>
            </a:extLst>
          </p:cNvPr>
          <p:cNvSpPr>
            <a:spLocks noGrp="1"/>
          </p:cNvSpPr>
          <p:nvPr>
            <p:ph type="ftr" sz="quarter" idx="11"/>
          </p:nvPr>
        </p:nvSpPr>
        <p:spPr/>
        <p:txBody>
          <a:bodyPr/>
          <a:lstStyle/>
          <a:p>
            <a:endParaRPr lang="hr-HR"/>
          </a:p>
        </p:txBody>
      </p:sp>
      <p:sp>
        <p:nvSpPr>
          <p:cNvPr id="7" name="Rezervirano mjesto broja slajda 6">
            <a:extLst>
              <a:ext uri="{FF2B5EF4-FFF2-40B4-BE49-F238E27FC236}">
                <a16:creationId xmlns:a16="http://schemas.microsoft.com/office/drawing/2014/main" id="{ABF8C7FE-DA66-4C9D-9374-A1EC7841D204}"/>
              </a:ext>
            </a:extLst>
          </p:cNvPr>
          <p:cNvSpPr>
            <a:spLocks noGrp="1"/>
          </p:cNvSpPr>
          <p:nvPr>
            <p:ph type="sldNum" sz="quarter" idx="12"/>
          </p:nvPr>
        </p:nvSpPr>
        <p:spPr/>
        <p:txBody>
          <a:bodyPr/>
          <a:lstStyle/>
          <a:p>
            <a:fld id="{F8333249-9290-45B8-AE66-A136AA65D95F}" type="slidenum">
              <a:rPr lang="hr-HR" smtClean="0"/>
              <a:t>‹#›</a:t>
            </a:fld>
            <a:endParaRPr lang="hr-HR"/>
          </a:p>
        </p:txBody>
      </p:sp>
    </p:spTree>
    <p:extLst>
      <p:ext uri="{BB962C8B-B14F-4D97-AF65-F5344CB8AC3E}">
        <p14:creationId xmlns:p14="http://schemas.microsoft.com/office/powerpoint/2010/main" val="1726807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6F6D442-7E7D-4E57-A8CE-7B51896A65D0}"/>
              </a:ext>
            </a:extLst>
          </p:cNvPr>
          <p:cNvSpPr>
            <a:spLocks noGrp="1"/>
          </p:cNvSpPr>
          <p:nvPr>
            <p:ph type="title"/>
          </p:nvPr>
        </p:nvSpPr>
        <p:spPr>
          <a:xfrm>
            <a:off x="839788" y="457200"/>
            <a:ext cx="3932237" cy="1600200"/>
          </a:xfrm>
        </p:spPr>
        <p:txBody>
          <a:bodyPr anchor="b"/>
          <a:lstStyle>
            <a:lvl1pPr>
              <a:defRPr sz="3200"/>
            </a:lvl1pPr>
          </a:lstStyle>
          <a:p>
            <a:r>
              <a:rPr lang="hr-HR"/>
              <a:t>Kliknite da biste uredili stil naslova matrice</a:t>
            </a:r>
          </a:p>
        </p:txBody>
      </p:sp>
      <p:sp>
        <p:nvSpPr>
          <p:cNvPr id="3" name="Rezervirano mjesto slike 2">
            <a:extLst>
              <a:ext uri="{FF2B5EF4-FFF2-40B4-BE49-F238E27FC236}">
                <a16:creationId xmlns:a16="http://schemas.microsoft.com/office/drawing/2014/main" id="{D0943628-F1D6-434D-B0D2-29568F6F64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Rezervirano mjesto teksta 3">
            <a:extLst>
              <a:ext uri="{FF2B5EF4-FFF2-40B4-BE49-F238E27FC236}">
                <a16:creationId xmlns:a16="http://schemas.microsoft.com/office/drawing/2014/main" id="{17C18B67-A26D-48F6-B020-FB83561CEB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Rezervirano mjesto datuma 4">
            <a:extLst>
              <a:ext uri="{FF2B5EF4-FFF2-40B4-BE49-F238E27FC236}">
                <a16:creationId xmlns:a16="http://schemas.microsoft.com/office/drawing/2014/main" id="{F9400712-C2F2-45CB-A968-B6C14D1E36A1}"/>
              </a:ext>
            </a:extLst>
          </p:cNvPr>
          <p:cNvSpPr>
            <a:spLocks noGrp="1"/>
          </p:cNvSpPr>
          <p:nvPr>
            <p:ph type="dt" sz="half" idx="10"/>
          </p:nvPr>
        </p:nvSpPr>
        <p:spPr/>
        <p:txBody>
          <a:bodyPr/>
          <a:lstStyle/>
          <a:p>
            <a:fld id="{1AC2E6F6-A9AB-4802-BF3B-11B2A8888FD5}" type="datetimeFigureOut">
              <a:rPr lang="hr-HR" smtClean="0"/>
              <a:t>11.1.2023.</a:t>
            </a:fld>
            <a:endParaRPr lang="hr-HR"/>
          </a:p>
        </p:txBody>
      </p:sp>
      <p:sp>
        <p:nvSpPr>
          <p:cNvPr id="6" name="Rezervirano mjesto podnožja 5">
            <a:extLst>
              <a:ext uri="{FF2B5EF4-FFF2-40B4-BE49-F238E27FC236}">
                <a16:creationId xmlns:a16="http://schemas.microsoft.com/office/drawing/2014/main" id="{3D44C36F-FF50-429D-A250-769F5E038097}"/>
              </a:ext>
            </a:extLst>
          </p:cNvPr>
          <p:cNvSpPr>
            <a:spLocks noGrp="1"/>
          </p:cNvSpPr>
          <p:nvPr>
            <p:ph type="ftr" sz="quarter" idx="11"/>
          </p:nvPr>
        </p:nvSpPr>
        <p:spPr/>
        <p:txBody>
          <a:bodyPr/>
          <a:lstStyle/>
          <a:p>
            <a:endParaRPr lang="hr-HR"/>
          </a:p>
        </p:txBody>
      </p:sp>
      <p:sp>
        <p:nvSpPr>
          <p:cNvPr id="7" name="Rezervirano mjesto broja slajda 6">
            <a:extLst>
              <a:ext uri="{FF2B5EF4-FFF2-40B4-BE49-F238E27FC236}">
                <a16:creationId xmlns:a16="http://schemas.microsoft.com/office/drawing/2014/main" id="{0B88C50E-35B0-4C89-899A-148CA2FB6E54}"/>
              </a:ext>
            </a:extLst>
          </p:cNvPr>
          <p:cNvSpPr>
            <a:spLocks noGrp="1"/>
          </p:cNvSpPr>
          <p:nvPr>
            <p:ph type="sldNum" sz="quarter" idx="12"/>
          </p:nvPr>
        </p:nvSpPr>
        <p:spPr/>
        <p:txBody>
          <a:bodyPr/>
          <a:lstStyle/>
          <a:p>
            <a:fld id="{F8333249-9290-45B8-AE66-A136AA65D95F}" type="slidenum">
              <a:rPr lang="hr-HR" smtClean="0"/>
              <a:t>‹#›</a:t>
            </a:fld>
            <a:endParaRPr lang="hr-HR"/>
          </a:p>
        </p:txBody>
      </p:sp>
    </p:spTree>
    <p:extLst>
      <p:ext uri="{BB962C8B-B14F-4D97-AF65-F5344CB8AC3E}">
        <p14:creationId xmlns:p14="http://schemas.microsoft.com/office/powerpoint/2010/main" val="2917392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naslova 1">
            <a:extLst>
              <a:ext uri="{FF2B5EF4-FFF2-40B4-BE49-F238E27FC236}">
                <a16:creationId xmlns:a16="http://schemas.microsoft.com/office/drawing/2014/main" id="{5D0EA322-9345-4804-A9B8-64E0396A7F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r-HR"/>
              <a:t>Kliknite da biste uredili stil naslova matrice</a:t>
            </a:r>
          </a:p>
        </p:txBody>
      </p:sp>
      <p:sp>
        <p:nvSpPr>
          <p:cNvPr id="3" name="Rezervirano mjesto teksta 2">
            <a:extLst>
              <a:ext uri="{FF2B5EF4-FFF2-40B4-BE49-F238E27FC236}">
                <a16:creationId xmlns:a16="http://schemas.microsoft.com/office/drawing/2014/main" id="{7618B7E1-B3B2-40ED-956D-7D3A02A0AF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datuma 3">
            <a:extLst>
              <a:ext uri="{FF2B5EF4-FFF2-40B4-BE49-F238E27FC236}">
                <a16:creationId xmlns:a16="http://schemas.microsoft.com/office/drawing/2014/main" id="{7DF757F9-2D87-4784-A78A-399E1256CC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C2E6F6-A9AB-4802-BF3B-11B2A8888FD5}" type="datetimeFigureOut">
              <a:rPr lang="hr-HR" smtClean="0"/>
              <a:t>11.1.2023.</a:t>
            </a:fld>
            <a:endParaRPr lang="hr-HR"/>
          </a:p>
        </p:txBody>
      </p:sp>
      <p:sp>
        <p:nvSpPr>
          <p:cNvPr id="5" name="Rezervirano mjesto podnožja 4">
            <a:extLst>
              <a:ext uri="{FF2B5EF4-FFF2-40B4-BE49-F238E27FC236}">
                <a16:creationId xmlns:a16="http://schemas.microsoft.com/office/drawing/2014/main" id="{8D65A1DA-578F-433F-9D45-5D0E5D6AE8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Rezervirano mjesto broja slajda 5">
            <a:extLst>
              <a:ext uri="{FF2B5EF4-FFF2-40B4-BE49-F238E27FC236}">
                <a16:creationId xmlns:a16="http://schemas.microsoft.com/office/drawing/2014/main" id="{A520CA07-1693-4E95-A5C1-DD4C3F165A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333249-9290-45B8-AE66-A136AA65D95F}" type="slidenum">
              <a:rPr lang="hr-HR" smtClean="0"/>
              <a:t>‹#›</a:t>
            </a:fld>
            <a:endParaRPr lang="hr-HR"/>
          </a:p>
        </p:txBody>
      </p:sp>
    </p:spTree>
    <p:extLst>
      <p:ext uri="{BB962C8B-B14F-4D97-AF65-F5344CB8AC3E}">
        <p14:creationId xmlns:p14="http://schemas.microsoft.com/office/powerpoint/2010/main" val="35771350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2" name="Rectangle 201">
            <a:extLst>
              <a:ext uri="{FF2B5EF4-FFF2-40B4-BE49-F238E27FC236}">
                <a16:creationId xmlns:a16="http://schemas.microsoft.com/office/drawing/2014/main" id="{ED8E54F9-849C-4865-8C5E-FD967B81D7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391AE6B3-1D2D-4C67-A4DB-888635B527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054983"/>
          </a:xfrm>
          <a:custGeom>
            <a:avLst/>
            <a:gdLst>
              <a:gd name="connsiteX0" fmla="*/ 6788003 w 12188952"/>
              <a:gd name="connsiteY0" fmla="*/ 5986774 h 6054983"/>
              <a:gd name="connsiteX1" fmla="*/ 6787005 w 12188952"/>
              <a:gd name="connsiteY1" fmla="*/ 5986852 h 6054983"/>
              <a:gd name="connsiteX2" fmla="*/ 6786779 w 12188952"/>
              <a:gd name="connsiteY2" fmla="*/ 5987386 h 6054983"/>
              <a:gd name="connsiteX3" fmla="*/ 0 w 12188952"/>
              <a:gd name="connsiteY3" fmla="*/ 0 h 6054983"/>
              <a:gd name="connsiteX4" fmla="*/ 12188952 w 12188952"/>
              <a:gd name="connsiteY4" fmla="*/ 0 h 6054983"/>
              <a:gd name="connsiteX5" fmla="*/ 12188952 w 12188952"/>
              <a:gd name="connsiteY5" fmla="*/ 5092539 h 6054983"/>
              <a:gd name="connsiteX6" fmla="*/ 12058081 w 12188952"/>
              <a:gd name="connsiteY6" fmla="*/ 5131579 h 6054983"/>
              <a:gd name="connsiteX7" fmla="*/ 11673881 w 12188952"/>
              <a:gd name="connsiteY7" fmla="*/ 5235154 h 6054983"/>
              <a:gd name="connsiteX8" fmla="*/ 10422749 w 12188952"/>
              <a:gd name="connsiteY8" fmla="*/ 5518693 h 6054983"/>
              <a:gd name="connsiteX9" fmla="*/ 9421666 w 12188952"/>
              <a:gd name="connsiteY9" fmla="*/ 5693855 h 6054983"/>
              <a:gd name="connsiteX10" fmla="*/ 8456304 w 12188952"/>
              <a:gd name="connsiteY10" fmla="*/ 5827556 h 6054983"/>
              <a:gd name="connsiteX11" fmla="*/ 7714041 w 12188952"/>
              <a:gd name="connsiteY11" fmla="*/ 5907503 h 6054983"/>
              <a:gd name="connsiteX12" fmla="*/ 6949978 w 12188952"/>
              <a:gd name="connsiteY12" fmla="*/ 5973283 h 6054983"/>
              <a:gd name="connsiteX13" fmla="*/ 6934569 w 12188952"/>
              <a:gd name="connsiteY13" fmla="*/ 5975354 h 6054983"/>
              <a:gd name="connsiteX14" fmla="*/ 6788750 w 12188952"/>
              <a:gd name="connsiteY14" fmla="*/ 5986715 h 6054983"/>
              <a:gd name="connsiteX15" fmla="*/ 6798241 w 12188952"/>
              <a:gd name="connsiteY15" fmla="*/ 5988535 h 6054983"/>
              <a:gd name="connsiteX16" fmla="*/ 6833723 w 12188952"/>
              <a:gd name="connsiteY16" fmla="*/ 5986828 h 6054983"/>
              <a:gd name="connsiteX17" fmla="*/ 6882282 w 12188952"/>
              <a:gd name="connsiteY17" fmla="*/ 5983850 h 6054983"/>
              <a:gd name="connsiteX18" fmla="*/ 7576876 w 12188952"/>
              <a:gd name="connsiteY18" fmla="*/ 5951323 h 6054983"/>
              <a:gd name="connsiteX19" fmla="*/ 8621689 w 12188952"/>
              <a:gd name="connsiteY19" fmla="*/ 5864426 h 6054983"/>
              <a:gd name="connsiteX20" fmla="*/ 9477600 w 12188952"/>
              <a:gd name="connsiteY20" fmla="*/ 5760520 h 6054983"/>
              <a:gd name="connsiteX21" fmla="*/ 10626651 w 12188952"/>
              <a:gd name="connsiteY21" fmla="*/ 5566363 h 6054983"/>
              <a:gd name="connsiteX22" fmla="*/ 11995498 w 12188952"/>
              <a:gd name="connsiteY22" fmla="*/ 5240369 h 6054983"/>
              <a:gd name="connsiteX23" fmla="*/ 12188952 w 12188952"/>
              <a:gd name="connsiteY23" fmla="*/ 5183370 h 6054983"/>
              <a:gd name="connsiteX24" fmla="*/ 12188952 w 12188952"/>
              <a:gd name="connsiteY24" fmla="*/ 5238107 h 6054983"/>
              <a:gd name="connsiteX25" fmla="*/ 11826300 w 12188952"/>
              <a:gd name="connsiteY25" fmla="*/ 5343406 h 6054983"/>
              <a:gd name="connsiteX26" fmla="*/ 10936448 w 12188952"/>
              <a:gd name="connsiteY26" fmla="*/ 5557921 h 6054983"/>
              <a:gd name="connsiteX27" fmla="*/ 9983034 w 12188952"/>
              <a:gd name="connsiteY27" fmla="*/ 5737926 h 6054983"/>
              <a:gd name="connsiteX28" fmla="*/ 9184585 w 12188952"/>
              <a:gd name="connsiteY28" fmla="*/ 5853873 h 6054983"/>
              <a:gd name="connsiteX29" fmla="*/ 8576053 w 12188952"/>
              <a:gd name="connsiteY29" fmla="*/ 5923392 h 6054983"/>
              <a:gd name="connsiteX30" fmla="*/ 7862392 w 12188952"/>
              <a:gd name="connsiteY30" fmla="*/ 5984843 h 6054983"/>
              <a:gd name="connsiteX31" fmla="*/ 6933768 w 12188952"/>
              <a:gd name="connsiteY31" fmla="*/ 6036237 h 6054983"/>
              <a:gd name="connsiteX32" fmla="*/ 6476130 w 12188952"/>
              <a:gd name="connsiteY32" fmla="*/ 6050140 h 6054983"/>
              <a:gd name="connsiteX33" fmla="*/ 6360703 w 12188952"/>
              <a:gd name="connsiteY33" fmla="*/ 6054983 h 6054983"/>
              <a:gd name="connsiteX34" fmla="*/ 6055614 w 12188952"/>
              <a:gd name="connsiteY34" fmla="*/ 6054983 h 6054983"/>
              <a:gd name="connsiteX35" fmla="*/ 5976289 w 12188952"/>
              <a:gd name="connsiteY35" fmla="*/ 6050389 h 6054983"/>
              <a:gd name="connsiteX36" fmla="*/ 5263770 w 12188952"/>
              <a:gd name="connsiteY36" fmla="*/ 6014140 h 6054983"/>
              <a:gd name="connsiteX37" fmla="*/ 4345190 w 12188952"/>
              <a:gd name="connsiteY37" fmla="*/ 5952070 h 6054983"/>
              <a:gd name="connsiteX38" fmla="*/ 3372201 w 12188952"/>
              <a:gd name="connsiteY38" fmla="*/ 5853501 h 6054983"/>
              <a:gd name="connsiteX39" fmla="*/ 2361582 w 12188952"/>
              <a:gd name="connsiteY39" fmla="*/ 5734574 h 6054983"/>
              <a:gd name="connsiteX40" fmla="*/ 1232869 w 12188952"/>
              <a:gd name="connsiteY40" fmla="*/ 5561398 h 6054983"/>
              <a:gd name="connsiteX41" fmla="*/ 68483 w 12188952"/>
              <a:gd name="connsiteY41" fmla="*/ 5321691 h 6054983"/>
              <a:gd name="connsiteX42" fmla="*/ 0 w 12188952"/>
              <a:gd name="connsiteY42" fmla="*/ 5304336 h 6054983"/>
              <a:gd name="connsiteX43" fmla="*/ 0 w 12188952"/>
              <a:gd name="connsiteY43" fmla="*/ 5247847 h 6054983"/>
              <a:gd name="connsiteX44" fmla="*/ 72423 w 12188952"/>
              <a:gd name="connsiteY44" fmla="*/ 5266624 h 6054983"/>
              <a:gd name="connsiteX45" fmla="*/ 600566 w 12188952"/>
              <a:gd name="connsiteY45" fmla="*/ 5384994 h 6054983"/>
              <a:gd name="connsiteX46" fmla="*/ 1769069 w 12188952"/>
              <a:gd name="connsiteY46" fmla="*/ 5595162 h 6054983"/>
              <a:gd name="connsiteX47" fmla="*/ 2612900 w 12188952"/>
              <a:gd name="connsiteY47" fmla="*/ 5712104 h 6054983"/>
              <a:gd name="connsiteX48" fmla="*/ 2580488 w 12188952"/>
              <a:gd name="connsiteY48" fmla="*/ 5702173 h 6054983"/>
              <a:gd name="connsiteX49" fmla="*/ 1112357 w 12188952"/>
              <a:gd name="connsiteY49" fmla="*/ 5369476 h 6054983"/>
              <a:gd name="connsiteX50" fmla="*/ 420307 w 12188952"/>
              <a:gd name="connsiteY50" fmla="*/ 5170043 h 6054983"/>
              <a:gd name="connsiteX51" fmla="*/ 0 w 12188952"/>
              <a:gd name="connsiteY51" fmla="*/ 5031126 h 6054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88952" h="6054983">
                <a:moveTo>
                  <a:pt x="6788003" y="5986774"/>
                </a:moveTo>
                <a:lnTo>
                  <a:pt x="6787005" y="5986852"/>
                </a:lnTo>
                <a:lnTo>
                  <a:pt x="6786779" y="5987386"/>
                </a:lnTo>
                <a:close/>
                <a:moveTo>
                  <a:pt x="0" y="0"/>
                </a:moveTo>
                <a:lnTo>
                  <a:pt x="12188952" y="0"/>
                </a:lnTo>
                <a:lnTo>
                  <a:pt x="12188952" y="5092539"/>
                </a:lnTo>
                <a:lnTo>
                  <a:pt x="12058081" y="5131579"/>
                </a:lnTo>
                <a:cubicBezTo>
                  <a:pt x="11930517" y="5167793"/>
                  <a:pt x="11802439" y="5202322"/>
                  <a:pt x="11673881" y="5235154"/>
                </a:cubicBezTo>
                <a:cubicBezTo>
                  <a:pt x="11259973" y="5342661"/>
                  <a:pt x="10842632" y="5436263"/>
                  <a:pt x="10422749" y="5518693"/>
                </a:cubicBezTo>
                <a:cubicBezTo>
                  <a:pt x="10090287" y="5583904"/>
                  <a:pt x="9756593" y="5642301"/>
                  <a:pt x="9421666" y="5693855"/>
                </a:cubicBezTo>
                <a:cubicBezTo>
                  <a:pt x="9100721" y="5743512"/>
                  <a:pt x="8778938" y="5788079"/>
                  <a:pt x="8456304" y="5827556"/>
                </a:cubicBezTo>
                <a:cubicBezTo>
                  <a:pt x="8209307" y="5857722"/>
                  <a:pt x="7961801" y="5883295"/>
                  <a:pt x="7714041" y="5907503"/>
                </a:cubicBezTo>
                <a:lnTo>
                  <a:pt x="6949978" y="5973283"/>
                </a:lnTo>
                <a:lnTo>
                  <a:pt x="6934569" y="5975354"/>
                </a:lnTo>
                <a:lnTo>
                  <a:pt x="6788750" y="5986715"/>
                </a:lnTo>
                <a:lnTo>
                  <a:pt x="6798241" y="5988535"/>
                </a:lnTo>
                <a:cubicBezTo>
                  <a:pt x="6809920" y="5989001"/>
                  <a:pt x="6822028" y="5986828"/>
                  <a:pt x="6833723" y="5986828"/>
                </a:cubicBezTo>
                <a:cubicBezTo>
                  <a:pt x="6849867" y="5986828"/>
                  <a:pt x="6866012" y="5984221"/>
                  <a:pt x="6882282" y="5983850"/>
                </a:cubicBezTo>
                <a:cubicBezTo>
                  <a:pt x="7114026" y="5978388"/>
                  <a:pt x="7345514" y="5966221"/>
                  <a:pt x="7576876" y="5951323"/>
                </a:cubicBezTo>
                <a:cubicBezTo>
                  <a:pt x="7925570" y="5928855"/>
                  <a:pt x="8274011" y="5900676"/>
                  <a:pt x="8621689" y="5864426"/>
                </a:cubicBezTo>
                <a:cubicBezTo>
                  <a:pt x="8907712" y="5835128"/>
                  <a:pt x="9193011" y="5800493"/>
                  <a:pt x="9477600" y="5760520"/>
                </a:cubicBezTo>
                <a:cubicBezTo>
                  <a:pt x="9862435" y="5706146"/>
                  <a:pt x="10245452" y="5641432"/>
                  <a:pt x="10626651" y="5566363"/>
                </a:cubicBezTo>
                <a:cubicBezTo>
                  <a:pt x="11087341" y="5475243"/>
                  <a:pt x="11544088" y="5367737"/>
                  <a:pt x="11995498" y="5240369"/>
                </a:cubicBezTo>
                <a:lnTo>
                  <a:pt x="12188952" y="5183370"/>
                </a:lnTo>
                <a:lnTo>
                  <a:pt x="12188952" y="5238107"/>
                </a:lnTo>
                <a:lnTo>
                  <a:pt x="11826300" y="5343406"/>
                </a:lnTo>
                <a:cubicBezTo>
                  <a:pt x="11531885" y="5423103"/>
                  <a:pt x="11235310" y="5493989"/>
                  <a:pt x="10936448" y="5557921"/>
                </a:cubicBezTo>
                <a:cubicBezTo>
                  <a:pt x="10620168" y="5625703"/>
                  <a:pt x="10302365" y="5685700"/>
                  <a:pt x="9983034" y="5737926"/>
                </a:cubicBezTo>
                <a:cubicBezTo>
                  <a:pt x="9717606" y="5781375"/>
                  <a:pt x="9451451" y="5820020"/>
                  <a:pt x="9184585" y="5853873"/>
                </a:cubicBezTo>
                <a:cubicBezTo>
                  <a:pt x="8981951" y="5879447"/>
                  <a:pt x="8779319" y="5903530"/>
                  <a:pt x="8576053" y="5923392"/>
                </a:cubicBezTo>
                <a:cubicBezTo>
                  <a:pt x="8338462" y="5946112"/>
                  <a:pt x="8100618" y="5967587"/>
                  <a:pt x="7862392" y="5984843"/>
                </a:cubicBezTo>
                <a:cubicBezTo>
                  <a:pt x="7553105" y="6007187"/>
                  <a:pt x="7243690" y="6025065"/>
                  <a:pt x="6933768" y="6036237"/>
                </a:cubicBezTo>
                <a:cubicBezTo>
                  <a:pt x="6781221" y="6041700"/>
                  <a:pt x="6628676" y="6045548"/>
                  <a:pt x="6476130" y="6050140"/>
                </a:cubicBezTo>
                <a:cubicBezTo>
                  <a:pt x="6437585" y="6048056"/>
                  <a:pt x="6398929" y="6049681"/>
                  <a:pt x="6360703" y="6054983"/>
                </a:cubicBezTo>
                <a:lnTo>
                  <a:pt x="6055614" y="6054983"/>
                </a:lnTo>
                <a:lnTo>
                  <a:pt x="5976289" y="6050389"/>
                </a:lnTo>
                <a:cubicBezTo>
                  <a:pt x="5738826" y="6037976"/>
                  <a:pt x="5501363" y="6024197"/>
                  <a:pt x="5263770" y="6014140"/>
                </a:cubicBezTo>
                <a:cubicBezTo>
                  <a:pt x="4957027" y="6001724"/>
                  <a:pt x="4650663" y="5981244"/>
                  <a:pt x="4345190" y="5952070"/>
                </a:cubicBezTo>
                <a:cubicBezTo>
                  <a:pt x="4020648" y="5921158"/>
                  <a:pt x="3696870" y="5886523"/>
                  <a:pt x="3372201" y="5853501"/>
                </a:cubicBezTo>
                <a:cubicBezTo>
                  <a:pt x="3034653" y="5819239"/>
                  <a:pt x="2697781" y="5779600"/>
                  <a:pt x="2361582" y="5734574"/>
                </a:cubicBezTo>
                <a:cubicBezTo>
                  <a:pt x="1984196" y="5684421"/>
                  <a:pt x="1607962" y="5626695"/>
                  <a:pt x="1232869" y="5561398"/>
                </a:cubicBezTo>
                <a:cubicBezTo>
                  <a:pt x="841970" y="5492685"/>
                  <a:pt x="453644" y="5414197"/>
                  <a:pt x="68483" y="5321691"/>
                </a:cubicBezTo>
                <a:lnTo>
                  <a:pt x="0" y="5304336"/>
                </a:lnTo>
                <a:lnTo>
                  <a:pt x="0" y="5247847"/>
                </a:lnTo>
                <a:lnTo>
                  <a:pt x="72423" y="5266624"/>
                </a:lnTo>
                <a:cubicBezTo>
                  <a:pt x="247899" y="5308802"/>
                  <a:pt x="424058" y="5348062"/>
                  <a:pt x="600566" y="5384994"/>
                </a:cubicBezTo>
                <a:cubicBezTo>
                  <a:pt x="988032" y="5465808"/>
                  <a:pt x="1377788" y="5534706"/>
                  <a:pt x="1769069" y="5595162"/>
                </a:cubicBezTo>
                <a:cubicBezTo>
                  <a:pt x="2051913" y="5638738"/>
                  <a:pt x="2335141" y="5678835"/>
                  <a:pt x="2612900" y="5712104"/>
                </a:cubicBezTo>
                <a:cubicBezTo>
                  <a:pt x="2604892" y="5714711"/>
                  <a:pt x="2593962" y="5704655"/>
                  <a:pt x="2580488" y="5702173"/>
                </a:cubicBezTo>
                <a:cubicBezTo>
                  <a:pt x="2086656" y="5610221"/>
                  <a:pt x="1597284" y="5499328"/>
                  <a:pt x="1112357" y="5369476"/>
                </a:cubicBezTo>
                <a:cubicBezTo>
                  <a:pt x="880233" y="5307405"/>
                  <a:pt x="649550" y="5240927"/>
                  <a:pt x="420307" y="5170043"/>
                </a:cubicBezTo>
                <a:lnTo>
                  <a:pt x="0" y="503112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Naslov 1">
            <a:extLst>
              <a:ext uri="{FF2B5EF4-FFF2-40B4-BE49-F238E27FC236}">
                <a16:creationId xmlns:a16="http://schemas.microsoft.com/office/drawing/2014/main" id="{3ED80CB4-314E-4857-A4F3-F8BCFBC4BAFB}"/>
              </a:ext>
            </a:extLst>
          </p:cNvPr>
          <p:cNvSpPr>
            <a:spLocks noGrp="1"/>
          </p:cNvSpPr>
          <p:nvPr>
            <p:ph type="ctrTitle"/>
          </p:nvPr>
        </p:nvSpPr>
        <p:spPr>
          <a:xfrm>
            <a:off x="1524000" y="929452"/>
            <a:ext cx="9144000" cy="2526738"/>
          </a:xfrm>
        </p:spPr>
        <p:txBody>
          <a:bodyPr>
            <a:normAutofit/>
          </a:bodyPr>
          <a:lstStyle/>
          <a:p>
            <a:r>
              <a:rPr lang="hr-HR" sz="1800" dirty="0" err="1">
                <a:solidFill>
                  <a:srgbClr val="FFFFFF"/>
                </a:solidFill>
                <a:latin typeface="Century" panose="02040604050505020304" pitchFamily="18" charset="0"/>
              </a:rPr>
              <a:t>eTwinning</a:t>
            </a:r>
            <a:r>
              <a:rPr lang="hr-HR" sz="1800" dirty="0">
                <a:solidFill>
                  <a:srgbClr val="FFFFFF"/>
                </a:solidFill>
                <a:latin typeface="Century" panose="02040604050505020304" pitchFamily="18" charset="0"/>
              </a:rPr>
              <a:t> projekt: Svaka kap je </a:t>
            </a:r>
            <a:r>
              <a:rPr lang="hr-HR" sz="1600" dirty="0">
                <a:solidFill>
                  <a:srgbClr val="FFFFFF"/>
                </a:solidFill>
                <a:latin typeface="Century" panose="02040604050505020304" pitchFamily="18" charset="0"/>
              </a:rPr>
              <a:t>bitna </a:t>
            </a:r>
            <a:br>
              <a:rPr lang="hr-HR" sz="1600" dirty="0">
                <a:solidFill>
                  <a:srgbClr val="FFFFFF"/>
                </a:solidFill>
                <a:latin typeface="Century" panose="02040604050505020304" pitchFamily="18" charset="0"/>
              </a:rPr>
            </a:br>
            <a:br>
              <a:rPr lang="hr-HR" sz="1600" dirty="0">
                <a:solidFill>
                  <a:srgbClr val="FFFFFF"/>
                </a:solidFill>
                <a:latin typeface="Century" panose="02040604050505020304" pitchFamily="18" charset="0"/>
              </a:rPr>
            </a:br>
            <a:r>
              <a:rPr lang="hr-HR" sz="6600" dirty="0">
                <a:solidFill>
                  <a:srgbClr val="FFFFFF"/>
                </a:solidFill>
                <a:latin typeface="Century" panose="02040604050505020304" pitchFamily="18" charset="0"/>
              </a:rPr>
              <a:t>PROČIŠĆAVANJE OTPADNIH VODA</a:t>
            </a:r>
          </a:p>
        </p:txBody>
      </p:sp>
      <p:sp>
        <p:nvSpPr>
          <p:cNvPr id="3" name="Podnaslov 2">
            <a:extLst>
              <a:ext uri="{FF2B5EF4-FFF2-40B4-BE49-F238E27FC236}">
                <a16:creationId xmlns:a16="http://schemas.microsoft.com/office/drawing/2014/main" id="{32B5F577-BF11-4B3A-BD1F-21AE0BAF18C4}"/>
              </a:ext>
            </a:extLst>
          </p:cNvPr>
          <p:cNvSpPr>
            <a:spLocks noGrp="1"/>
          </p:cNvSpPr>
          <p:nvPr>
            <p:ph type="subTitle" idx="1"/>
          </p:nvPr>
        </p:nvSpPr>
        <p:spPr>
          <a:xfrm>
            <a:off x="1522476" y="4141279"/>
            <a:ext cx="9144000" cy="1626541"/>
          </a:xfrm>
        </p:spPr>
        <p:txBody>
          <a:bodyPr>
            <a:normAutofit/>
          </a:bodyPr>
          <a:lstStyle/>
          <a:p>
            <a:r>
              <a:rPr lang="hr-HR" dirty="0">
                <a:solidFill>
                  <a:srgbClr val="FFFFFF"/>
                </a:solidFill>
                <a:latin typeface="Calisto MT" panose="02040603050505030304" pitchFamily="18" charset="0"/>
              </a:rPr>
              <a:t>Pripremila: Nikica Grabovac-Vujasić </a:t>
            </a:r>
            <a:r>
              <a:rPr lang="hr-HR" dirty="0" err="1">
                <a:solidFill>
                  <a:srgbClr val="FFFFFF"/>
                </a:solidFill>
                <a:latin typeface="Calisto MT" panose="02040603050505030304" pitchFamily="18" charset="0"/>
              </a:rPr>
              <a:t>dipl.ing.kemije</a:t>
            </a:r>
            <a:endParaRPr lang="hr-HR" dirty="0">
              <a:solidFill>
                <a:srgbClr val="FFFFFF"/>
              </a:solidFill>
              <a:latin typeface="Calisto MT" panose="02040603050505030304" pitchFamily="18" charset="0"/>
            </a:endParaRPr>
          </a:p>
          <a:p>
            <a:r>
              <a:rPr lang="hr-HR" dirty="0">
                <a:solidFill>
                  <a:srgbClr val="FFFFFF"/>
                </a:solidFill>
                <a:latin typeface="Calisto MT" panose="02040603050505030304" pitchFamily="18" charset="0"/>
              </a:rPr>
              <a:t>profesor mentor</a:t>
            </a:r>
          </a:p>
          <a:p>
            <a:r>
              <a:rPr lang="hr-HR">
                <a:solidFill>
                  <a:srgbClr val="FFFFFF"/>
                </a:solidFill>
                <a:latin typeface="Calisto MT" panose="02040603050505030304" pitchFamily="18" charset="0"/>
              </a:rPr>
              <a:t>19.6.2021.</a:t>
            </a:r>
            <a:endParaRPr lang="hr-HR" dirty="0">
              <a:solidFill>
                <a:srgbClr val="FFFFFF"/>
              </a:solidFill>
              <a:latin typeface="Calisto MT" panose="02040603050505030304" pitchFamily="18" charset="0"/>
            </a:endParaRPr>
          </a:p>
        </p:txBody>
      </p:sp>
      <p:sp>
        <p:nvSpPr>
          <p:cNvPr id="206" name="sketch line">
            <a:extLst>
              <a:ext uri="{FF2B5EF4-FFF2-40B4-BE49-F238E27FC236}">
                <a16:creationId xmlns:a16="http://schemas.microsoft.com/office/drawing/2014/main" id="{6D080EC2-42B5-4E04-BBF7-F0BC5CB7C9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3566566"/>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92661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425D4AB-CD98-4DD6-9398-3C8961DE0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69" y="0"/>
            <a:ext cx="7552931" cy="6858000"/>
          </a:xfrm>
          <a:prstGeom prst="rect">
            <a:avLst/>
          </a:prstGeom>
          <a:gradFill>
            <a:gsLst>
              <a:gs pos="0">
                <a:schemeClr val="accent1"/>
              </a:gs>
              <a:gs pos="25000">
                <a:schemeClr val="accent1"/>
              </a:gs>
              <a:gs pos="94000">
                <a:schemeClr val="accent5"/>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97818316-E7CB-4E73-AF79-E9CAB873E72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Oval 16">
            <a:extLst>
              <a:ext uri="{FF2B5EF4-FFF2-40B4-BE49-F238E27FC236}">
                <a16:creationId xmlns:a16="http://schemas.microsoft.com/office/drawing/2014/main" id="{D8B47C9F-A960-4902-8507-38F18DD3D0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6695" y="511733"/>
            <a:ext cx="1857636" cy="1857636"/>
          </a:xfrm>
          <a:prstGeom prst="ellipse">
            <a:avLst/>
          </a:prstGeom>
          <a:solidFill>
            <a:srgbClr val="FFFFFF"/>
          </a:solidFill>
          <a:ln>
            <a:gradFill>
              <a:gsLst>
                <a:gs pos="0">
                  <a:schemeClr val="accent1"/>
                </a:gs>
                <a:gs pos="23000">
                  <a:schemeClr val="accent1"/>
                </a:gs>
                <a:gs pos="83000">
                  <a:schemeClr val="accent5"/>
                </a:gs>
                <a:gs pos="100000">
                  <a:schemeClr val="accent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Slika 6">
            <a:extLst>
              <a:ext uri="{FF2B5EF4-FFF2-40B4-BE49-F238E27FC236}">
                <a16:creationId xmlns:a16="http://schemas.microsoft.com/office/drawing/2014/main" id="{C9931F67-E960-4508-8CEC-81162A599D1D}"/>
              </a:ext>
            </a:extLst>
          </p:cNvPr>
          <p:cNvPicPr>
            <a:picLocks noChangeAspect="1"/>
          </p:cNvPicPr>
          <p:nvPr/>
        </p:nvPicPr>
        <p:blipFill>
          <a:blip r:embed="rId3"/>
          <a:stretch>
            <a:fillRect/>
          </a:stretch>
        </p:blipFill>
        <p:spPr>
          <a:xfrm>
            <a:off x="5959218" y="1148355"/>
            <a:ext cx="1272591" cy="584392"/>
          </a:xfrm>
          <a:prstGeom prst="rect">
            <a:avLst/>
          </a:prstGeom>
        </p:spPr>
      </p:pic>
      <p:sp>
        <p:nvSpPr>
          <p:cNvPr id="3" name="Podnaslov 2">
            <a:extLst>
              <a:ext uri="{FF2B5EF4-FFF2-40B4-BE49-F238E27FC236}">
                <a16:creationId xmlns:a16="http://schemas.microsoft.com/office/drawing/2014/main" id="{3D46A57B-FD25-4292-89E5-E89EF14F232E}"/>
              </a:ext>
            </a:extLst>
          </p:cNvPr>
          <p:cNvSpPr>
            <a:spLocks noGrp="1"/>
          </p:cNvSpPr>
          <p:nvPr>
            <p:ph type="subTitle" idx="1"/>
          </p:nvPr>
        </p:nvSpPr>
        <p:spPr>
          <a:xfrm>
            <a:off x="780699" y="1356500"/>
            <a:ext cx="4133360" cy="4070275"/>
          </a:xfrm>
        </p:spPr>
        <p:txBody>
          <a:bodyPr vert="horz" lIns="91440" tIns="45720" rIns="91440" bIns="45720" rtlCol="0" anchor="ctr">
            <a:normAutofit/>
          </a:bodyPr>
          <a:lstStyle/>
          <a:p>
            <a:pPr marL="228600" algn="l"/>
            <a:r>
              <a:rPr lang="en-US" sz="2000" b="1" dirty="0">
                <a:solidFill>
                  <a:srgbClr val="000000"/>
                </a:solidFill>
                <a:effectLst/>
                <a:latin typeface="Calisto MT" panose="02040603050505030304" pitchFamily="18" charset="0"/>
              </a:rPr>
              <a:t>DRUGI STUPANJ</a:t>
            </a:r>
          </a:p>
          <a:p>
            <a:pPr marL="457200" indent="-228600" algn="l">
              <a:buFont typeface="Arial" panose="020B0604020202020204" pitchFamily="34" charset="0"/>
              <a:buChar char="•"/>
            </a:pPr>
            <a:r>
              <a:rPr lang="en-US" sz="2000" dirty="0">
                <a:solidFill>
                  <a:srgbClr val="000000"/>
                </a:solidFill>
                <a:effectLst/>
                <a:latin typeface="Calisto MT" panose="02040603050505030304" pitchFamily="18" charset="0"/>
              </a:rPr>
              <a:t>FIZIČKO-KEMIJSKI POSTUPCI</a:t>
            </a:r>
            <a:endParaRPr lang="hr-HR" sz="2000" dirty="0">
              <a:solidFill>
                <a:srgbClr val="000000"/>
              </a:solidFill>
              <a:effectLst/>
              <a:latin typeface="Calisto MT" panose="02040603050505030304" pitchFamily="18" charset="0"/>
            </a:endParaRPr>
          </a:p>
          <a:p>
            <a:pPr marL="457200" indent="-228600" algn="l">
              <a:buFont typeface="Arial" panose="020B0604020202020204" pitchFamily="34" charset="0"/>
              <a:buChar char="•"/>
            </a:pPr>
            <a:r>
              <a:rPr lang="en-US" sz="2000" dirty="0">
                <a:solidFill>
                  <a:srgbClr val="000000"/>
                </a:solidFill>
                <a:effectLst/>
                <a:latin typeface="Calisto MT" panose="02040603050505030304" pitchFamily="18" charset="0"/>
              </a:rPr>
              <a:t> BIOLOŠKI POSTUPCI</a:t>
            </a:r>
          </a:p>
          <a:p>
            <a:pPr marL="457200" indent="-228600" algn="l">
              <a:buFont typeface="Arial" panose="020B0604020202020204" pitchFamily="34" charset="0"/>
              <a:buChar char="•"/>
            </a:pPr>
            <a:r>
              <a:rPr lang="en-US" sz="2000" dirty="0">
                <a:solidFill>
                  <a:srgbClr val="000000"/>
                </a:solidFill>
                <a:effectLst/>
                <a:latin typeface="Calisto MT" panose="02040603050505030304" pitchFamily="18" charset="0"/>
              </a:rPr>
              <a:t>AKTIVNI MULJ (BIOSPREMNICI)</a:t>
            </a:r>
          </a:p>
          <a:p>
            <a:pPr marL="457200" indent="-228600" algn="l">
              <a:buFont typeface="Arial" panose="020B0604020202020204" pitchFamily="34" charset="0"/>
              <a:buChar char="•"/>
            </a:pPr>
            <a:r>
              <a:rPr lang="en-US" sz="2000" dirty="0">
                <a:solidFill>
                  <a:srgbClr val="000000"/>
                </a:solidFill>
                <a:effectLst/>
                <a:latin typeface="Calisto MT" panose="02040603050505030304" pitchFamily="18" charset="0"/>
              </a:rPr>
              <a:t>OKRETNI BIOLOŠKI NOSAČI</a:t>
            </a:r>
          </a:p>
          <a:p>
            <a:pPr marL="457200" indent="-228600" algn="l">
              <a:buFont typeface="Arial" panose="020B0604020202020204" pitchFamily="34" charset="0"/>
              <a:buChar char="•"/>
            </a:pPr>
            <a:r>
              <a:rPr lang="en-US" sz="2000" dirty="0">
                <a:solidFill>
                  <a:srgbClr val="000000"/>
                </a:solidFill>
                <a:effectLst/>
                <a:latin typeface="Calisto MT" panose="02040603050505030304" pitchFamily="18" charset="0"/>
              </a:rPr>
              <a:t>PROKAPNICI</a:t>
            </a:r>
          </a:p>
          <a:p>
            <a:pPr marL="457200" indent="-228600" algn="l">
              <a:spcAft>
                <a:spcPts val="800"/>
              </a:spcAft>
              <a:buFont typeface="Arial" panose="020B0604020202020204" pitchFamily="34" charset="0"/>
              <a:buChar char="•"/>
            </a:pPr>
            <a:r>
              <a:rPr lang="en-US" sz="2000" dirty="0">
                <a:solidFill>
                  <a:srgbClr val="000000"/>
                </a:solidFill>
                <a:effectLst/>
                <a:latin typeface="Calisto MT" panose="02040603050505030304" pitchFamily="18" charset="0"/>
              </a:rPr>
              <a:t>BILJNI UREĐAJI</a:t>
            </a:r>
          </a:p>
          <a:p>
            <a:pPr indent="-228600" algn="l">
              <a:buFont typeface="Arial" panose="020B0604020202020204" pitchFamily="34" charset="0"/>
              <a:buChar char="•"/>
            </a:pPr>
            <a:endParaRPr lang="en-US" sz="2000" dirty="0">
              <a:solidFill>
                <a:srgbClr val="000000"/>
              </a:solidFill>
            </a:endParaRPr>
          </a:p>
        </p:txBody>
      </p:sp>
      <p:sp>
        <p:nvSpPr>
          <p:cNvPr id="19" name="Oval 18">
            <a:extLst>
              <a:ext uri="{FF2B5EF4-FFF2-40B4-BE49-F238E27FC236}">
                <a16:creationId xmlns:a16="http://schemas.microsoft.com/office/drawing/2014/main" id="{D4E15E95-445D-4A45-BC1E-8468CE1705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19677" y="2933578"/>
            <a:ext cx="2737876" cy="2737876"/>
          </a:xfrm>
          <a:prstGeom prst="ellipse">
            <a:avLst/>
          </a:prstGeom>
          <a:solidFill>
            <a:srgbClr val="FFFFFF"/>
          </a:solidFill>
          <a:ln>
            <a:gradFill>
              <a:gsLst>
                <a:gs pos="0">
                  <a:schemeClr val="accent1"/>
                </a:gs>
                <a:gs pos="23000">
                  <a:schemeClr val="accent1"/>
                </a:gs>
                <a:gs pos="83000">
                  <a:schemeClr val="accent5"/>
                </a:gs>
                <a:gs pos="100000">
                  <a:schemeClr val="accent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75">
            <a:extLst>
              <a:ext uri="{FF2B5EF4-FFF2-40B4-BE49-F238E27FC236}">
                <a16:creationId xmlns:a16="http://schemas.microsoft.com/office/drawing/2014/main" id="{133B9781-B73C-44F8-97CB-D1807A63B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09996" y="-26552"/>
            <a:ext cx="4082004" cy="3428999"/>
          </a:xfrm>
          <a:custGeom>
            <a:avLst/>
            <a:gdLst>
              <a:gd name="connsiteX0" fmla="*/ 350681 w 4082004"/>
              <a:gd name="connsiteY0" fmla="*/ 0 h 3428999"/>
              <a:gd name="connsiteX1" fmla="*/ 4082004 w 4082004"/>
              <a:gd name="connsiteY1" fmla="*/ 0 h 3428999"/>
              <a:gd name="connsiteX2" fmla="*/ 4082004 w 4082004"/>
              <a:gd name="connsiteY2" fmla="*/ 2444823 h 3428999"/>
              <a:gd name="connsiteX3" fmla="*/ 4081788 w 4082004"/>
              <a:gd name="connsiteY3" fmla="*/ 2445178 h 3428999"/>
              <a:gd name="connsiteX4" fmla="*/ 2231442 w 4082004"/>
              <a:gd name="connsiteY4" fmla="*/ 3428999 h 3428999"/>
              <a:gd name="connsiteX5" fmla="*/ 0 w 4082004"/>
              <a:gd name="connsiteY5" fmla="*/ 1197557 h 3428999"/>
              <a:gd name="connsiteX6" fmla="*/ 269323 w 4082004"/>
              <a:gd name="connsiteY6" fmla="*/ 133920 h 342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2004" h="3428999">
                <a:moveTo>
                  <a:pt x="350681" y="0"/>
                </a:moveTo>
                <a:lnTo>
                  <a:pt x="4082004" y="0"/>
                </a:lnTo>
                <a:lnTo>
                  <a:pt x="4082004" y="2444823"/>
                </a:lnTo>
                <a:lnTo>
                  <a:pt x="4081788" y="2445178"/>
                </a:lnTo>
                <a:cubicBezTo>
                  <a:pt x="3680782" y="3038745"/>
                  <a:pt x="3001686" y="3428999"/>
                  <a:pt x="2231442" y="3428999"/>
                </a:cubicBezTo>
                <a:cubicBezTo>
                  <a:pt x="999051" y="3428999"/>
                  <a:pt x="0" y="2429948"/>
                  <a:pt x="0" y="1197557"/>
                </a:cubicBezTo>
                <a:cubicBezTo>
                  <a:pt x="0" y="812435"/>
                  <a:pt x="97564" y="450100"/>
                  <a:pt x="269323" y="133920"/>
                </a:cubicBezTo>
                <a:close/>
              </a:path>
            </a:pathLst>
          </a:custGeom>
          <a:solidFill>
            <a:srgbClr val="FFFFFF"/>
          </a:solidFill>
          <a:ln>
            <a:gradFill>
              <a:gsLst>
                <a:gs pos="0">
                  <a:schemeClr val="accent1"/>
                </a:gs>
                <a:gs pos="23000">
                  <a:schemeClr val="accent1"/>
                </a:gs>
                <a:gs pos="83000">
                  <a:schemeClr val="accent5"/>
                </a:gs>
                <a:gs pos="100000">
                  <a:schemeClr val="accent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Slika 3">
            <a:extLst>
              <a:ext uri="{FF2B5EF4-FFF2-40B4-BE49-F238E27FC236}">
                <a16:creationId xmlns:a16="http://schemas.microsoft.com/office/drawing/2014/main" id="{DC698131-D088-4397-86DE-975767B372B9}"/>
              </a:ext>
            </a:extLst>
          </p:cNvPr>
          <p:cNvPicPr>
            <a:picLocks noChangeAspect="1"/>
          </p:cNvPicPr>
          <p:nvPr/>
        </p:nvPicPr>
        <p:blipFill>
          <a:blip r:embed="rId4"/>
          <a:stretch>
            <a:fillRect/>
          </a:stretch>
        </p:blipFill>
        <p:spPr>
          <a:xfrm>
            <a:off x="8645815" y="752023"/>
            <a:ext cx="3217333" cy="1238673"/>
          </a:xfrm>
          <a:prstGeom prst="rect">
            <a:avLst/>
          </a:prstGeom>
        </p:spPr>
      </p:pic>
      <p:pic>
        <p:nvPicPr>
          <p:cNvPr id="8" name="Slika 7">
            <a:extLst>
              <a:ext uri="{FF2B5EF4-FFF2-40B4-BE49-F238E27FC236}">
                <a16:creationId xmlns:a16="http://schemas.microsoft.com/office/drawing/2014/main" id="{6319B944-4D03-45D7-85EC-C96F97E224D8}"/>
              </a:ext>
            </a:extLst>
          </p:cNvPr>
          <p:cNvPicPr>
            <a:picLocks noChangeAspect="1"/>
          </p:cNvPicPr>
          <p:nvPr/>
        </p:nvPicPr>
        <p:blipFill>
          <a:blip r:embed="rId5"/>
          <a:stretch>
            <a:fillRect/>
          </a:stretch>
        </p:blipFill>
        <p:spPr>
          <a:xfrm>
            <a:off x="6462567" y="3513661"/>
            <a:ext cx="1852096" cy="1577711"/>
          </a:xfrm>
          <a:prstGeom prst="rect">
            <a:avLst/>
          </a:prstGeom>
        </p:spPr>
      </p:pic>
      <p:sp>
        <p:nvSpPr>
          <p:cNvPr id="23" name="Freeform 79">
            <a:extLst>
              <a:ext uri="{FF2B5EF4-FFF2-40B4-BE49-F238E27FC236}">
                <a16:creationId xmlns:a16="http://schemas.microsoft.com/office/drawing/2014/main" id="{1FCEDCAD-7B1A-4AE2-818E-D93A48758C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23618" y="4326947"/>
            <a:ext cx="3068382" cy="2540529"/>
          </a:xfrm>
          <a:custGeom>
            <a:avLst/>
            <a:gdLst>
              <a:gd name="connsiteX0" fmla="*/ 1612418 w 3068382"/>
              <a:gd name="connsiteY0" fmla="*/ 0 h 2540529"/>
              <a:gd name="connsiteX1" fmla="*/ 3030226 w 3068382"/>
              <a:gd name="connsiteY1" fmla="*/ 843844 h 2540529"/>
              <a:gd name="connsiteX2" fmla="*/ 3068382 w 3068382"/>
              <a:gd name="connsiteY2" fmla="*/ 923051 h 2540529"/>
              <a:gd name="connsiteX3" fmla="*/ 3068382 w 3068382"/>
              <a:gd name="connsiteY3" fmla="*/ 2301785 h 2540529"/>
              <a:gd name="connsiteX4" fmla="*/ 3030226 w 3068382"/>
              <a:gd name="connsiteY4" fmla="*/ 2380992 h 2540529"/>
              <a:gd name="connsiteX5" fmla="*/ 2949460 w 3068382"/>
              <a:gd name="connsiteY5" fmla="*/ 2513937 h 2540529"/>
              <a:gd name="connsiteX6" fmla="*/ 2929575 w 3068382"/>
              <a:gd name="connsiteY6" fmla="*/ 2540529 h 2540529"/>
              <a:gd name="connsiteX7" fmla="*/ 295261 w 3068382"/>
              <a:gd name="connsiteY7" fmla="*/ 2540529 h 2540529"/>
              <a:gd name="connsiteX8" fmla="*/ 275376 w 3068382"/>
              <a:gd name="connsiteY8" fmla="*/ 2513937 h 2540529"/>
              <a:gd name="connsiteX9" fmla="*/ 0 w 3068382"/>
              <a:gd name="connsiteY9" fmla="*/ 1612418 h 2540529"/>
              <a:gd name="connsiteX10" fmla="*/ 1612418 w 3068382"/>
              <a:gd name="connsiteY10" fmla="*/ 0 h 2540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68382" h="2540529">
                <a:moveTo>
                  <a:pt x="1612418" y="0"/>
                </a:moveTo>
                <a:cubicBezTo>
                  <a:pt x="2224646" y="0"/>
                  <a:pt x="2757180" y="341213"/>
                  <a:pt x="3030226" y="843844"/>
                </a:cubicBezTo>
                <a:lnTo>
                  <a:pt x="3068382" y="923051"/>
                </a:lnTo>
                <a:lnTo>
                  <a:pt x="3068382" y="2301785"/>
                </a:lnTo>
                <a:lnTo>
                  <a:pt x="3030226" y="2380992"/>
                </a:lnTo>
                <a:cubicBezTo>
                  <a:pt x="3005403" y="2426686"/>
                  <a:pt x="2978437" y="2471046"/>
                  <a:pt x="2949460" y="2513937"/>
                </a:cubicBezTo>
                <a:lnTo>
                  <a:pt x="2929575" y="2540529"/>
                </a:lnTo>
                <a:lnTo>
                  <a:pt x="295261" y="2540529"/>
                </a:lnTo>
                <a:lnTo>
                  <a:pt x="275376" y="2513937"/>
                </a:lnTo>
                <a:cubicBezTo>
                  <a:pt x="101518" y="2256593"/>
                  <a:pt x="0" y="1946361"/>
                  <a:pt x="0" y="1612418"/>
                </a:cubicBezTo>
                <a:cubicBezTo>
                  <a:pt x="0" y="721904"/>
                  <a:pt x="721904" y="0"/>
                  <a:pt x="1612418" y="0"/>
                </a:cubicBezTo>
                <a:close/>
              </a:path>
            </a:pathLst>
          </a:custGeom>
          <a:solidFill>
            <a:srgbClr val="FFFFFF"/>
          </a:solidFill>
          <a:ln>
            <a:gradFill>
              <a:gsLst>
                <a:gs pos="0">
                  <a:schemeClr val="accent1"/>
                </a:gs>
                <a:gs pos="23000">
                  <a:schemeClr val="accent1"/>
                </a:gs>
                <a:gs pos="83000">
                  <a:schemeClr val="accent5"/>
                </a:gs>
                <a:gs pos="100000">
                  <a:schemeClr val="accent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Slika 5">
            <a:extLst>
              <a:ext uri="{FF2B5EF4-FFF2-40B4-BE49-F238E27FC236}">
                <a16:creationId xmlns:a16="http://schemas.microsoft.com/office/drawing/2014/main" id="{084CEBFB-DB5A-4EFD-AEF4-89A8FB6A81E1}"/>
              </a:ext>
            </a:extLst>
          </p:cNvPr>
          <p:cNvPicPr>
            <a:picLocks noChangeAspect="1"/>
          </p:cNvPicPr>
          <p:nvPr/>
        </p:nvPicPr>
        <p:blipFill>
          <a:blip r:embed="rId6"/>
          <a:stretch>
            <a:fillRect/>
          </a:stretch>
        </p:blipFill>
        <p:spPr>
          <a:xfrm>
            <a:off x="9540046" y="5398694"/>
            <a:ext cx="2345355" cy="873134"/>
          </a:xfrm>
          <a:prstGeom prst="rect">
            <a:avLst/>
          </a:prstGeom>
        </p:spPr>
      </p:pic>
    </p:spTree>
    <p:extLst>
      <p:ext uri="{BB962C8B-B14F-4D97-AF65-F5344CB8AC3E}">
        <p14:creationId xmlns:p14="http://schemas.microsoft.com/office/powerpoint/2010/main" val="3750468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408366DA-8D4E-41ED-A2B1-91E09724B356}"/>
              </a:ext>
            </a:extLst>
          </p:cNvPr>
          <p:cNvSpPr>
            <a:spLocks noGrp="1"/>
          </p:cNvSpPr>
          <p:nvPr>
            <p:ph type="ctrTitle"/>
          </p:nvPr>
        </p:nvSpPr>
        <p:spPr>
          <a:xfrm>
            <a:off x="643468" y="643467"/>
            <a:ext cx="4620584" cy="4567137"/>
          </a:xfrm>
        </p:spPr>
        <p:txBody>
          <a:bodyPr>
            <a:normAutofit/>
          </a:bodyPr>
          <a:lstStyle/>
          <a:p>
            <a:pPr marL="457200" algn="l"/>
            <a:r>
              <a:rPr lang="en-GB" sz="2100" b="1" dirty="0">
                <a:effectLst/>
                <a:latin typeface="Calisto MT" panose="02040603050505030304" pitchFamily="18" charset="0"/>
                <a:ea typeface="Calibri" panose="020F0502020204030204" pitchFamily="34" charset="0"/>
                <a:cs typeface="Arial" panose="020B0604020202020204" pitchFamily="34" charset="0"/>
              </a:rPr>
              <a:t>BIOLOŠKI POSTUPCI PROČIŠĆAVANJA OTPADNIH VODA OPĆENITO SE PRIMIJENJUJU ZA:</a:t>
            </a:r>
            <a:br>
              <a:rPr lang="en-GB" sz="2100" b="1" dirty="0">
                <a:effectLst/>
                <a:latin typeface="Calisto MT" panose="02040603050505030304" pitchFamily="18" charset="0"/>
                <a:ea typeface="Calibri" panose="020F0502020204030204" pitchFamily="34" charset="0"/>
                <a:cs typeface="Arial" panose="020B0604020202020204" pitchFamily="34" charset="0"/>
              </a:rPr>
            </a:br>
            <a:r>
              <a:rPr lang="hr-HR" sz="2100" b="1" dirty="0">
                <a:latin typeface="Calisto MT" panose="02040603050505030304" pitchFamily="18" charset="0"/>
                <a:ea typeface="Calibri" panose="020F0502020204030204" pitchFamily="34" charset="0"/>
                <a:cs typeface="Arial" panose="020B0604020202020204" pitchFamily="34" charset="0"/>
              </a:rPr>
              <a:t>- </a:t>
            </a:r>
            <a:r>
              <a:rPr lang="en-GB" sz="2100" dirty="0" err="1">
                <a:effectLst/>
                <a:latin typeface="Calisto MT" panose="02040603050505030304" pitchFamily="18" charset="0"/>
                <a:ea typeface="Calibri" panose="020F0502020204030204" pitchFamily="34" charset="0"/>
                <a:cs typeface="Arial" panose="020B0604020202020204" pitchFamily="34" charset="0"/>
              </a:rPr>
              <a:t>uklanjanje</a:t>
            </a:r>
            <a:r>
              <a:rPr lang="en-GB" sz="2100" dirty="0">
                <a:effectLst/>
                <a:latin typeface="Calisto MT" panose="02040603050505030304" pitchFamily="18" charset="0"/>
                <a:ea typeface="Calibri" panose="020F0502020204030204" pitchFamily="34" charset="0"/>
                <a:cs typeface="Arial" panose="020B0604020202020204" pitchFamily="34" charset="0"/>
              </a:rPr>
              <a:t> </a:t>
            </a:r>
            <a:r>
              <a:rPr lang="en-GB" sz="2100" dirty="0" err="1">
                <a:effectLst/>
                <a:latin typeface="Calisto MT" panose="02040603050505030304" pitchFamily="18" charset="0"/>
                <a:ea typeface="Calibri" panose="020F0502020204030204" pitchFamily="34" charset="0"/>
                <a:cs typeface="Arial" panose="020B0604020202020204" pitchFamily="34" charset="0"/>
              </a:rPr>
              <a:t>organskog</a:t>
            </a:r>
            <a:r>
              <a:rPr lang="en-GB" sz="2100" dirty="0">
                <a:effectLst/>
                <a:latin typeface="Calisto MT" panose="02040603050505030304" pitchFamily="18" charset="0"/>
                <a:ea typeface="Calibri" panose="020F0502020204030204" pitchFamily="34" charset="0"/>
                <a:cs typeface="Arial" panose="020B0604020202020204" pitchFamily="34" charset="0"/>
              </a:rPr>
              <a:t> </a:t>
            </a:r>
            <a:r>
              <a:rPr lang="en-GB" sz="2100" dirty="0" err="1">
                <a:effectLst/>
                <a:latin typeface="Calisto MT" panose="02040603050505030304" pitchFamily="18" charset="0"/>
                <a:ea typeface="Calibri" panose="020F0502020204030204" pitchFamily="34" charset="0"/>
                <a:cs typeface="Arial" panose="020B0604020202020204" pitchFamily="34" charset="0"/>
              </a:rPr>
              <a:t>ugljika</a:t>
            </a:r>
            <a:r>
              <a:rPr lang="en-GB" sz="2100" dirty="0">
                <a:effectLst/>
                <a:latin typeface="Calisto MT" panose="02040603050505030304" pitchFamily="18" charset="0"/>
                <a:ea typeface="Calibri" panose="020F0502020204030204" pitchFamily="34" charset="0"/>
                <a:cs typeface="Arial" panose="020B0604020202020204" pitchFamily="34" charset="0"/>
              </a:rPr>
              <a:t> </a:t>
            </a:r>
            <a:br>
              <a:rPr lang="hr-HR" sz="2100" dirty="0">
                <a:effectLst/>
                <a:latin typeface="Calisto MT" panose="02040603050505030304" pitchFamily="18" charset="0"/>
                <a:ea typeface="Calibri" panose="020F0502020204030204" pitchFamily="34" charset="0"/>
                <a:cs typeface="Arial" panose="020B0604020202020204" pitchFamily="34" charset="0"/>
              </a:rPr>
            </a:br>
            <a:r>
              <a:rPr lang="en-GB" sz="2100" dirty="0">
                <a:effectLst/>
                <a:latin typeface="Calisto MT" panose="02040603050505030304" pitchFamily="18" charset="0"/>
                <a:ea typeface="Calibri" panose="020F0502020204030204" pitchFamily="34" charset="0"/>
                <a:cs typeface="Arial" panose="020B0604020202020204" pitchFamily="34" charset="0"/>
              </a:rPr>
              <a:t>(II. </a:t>
            </a:r>
            <a:r>
              <a:rPr lang="en-GB" sz="2100" dirty="0" err="1">
                <a:effectLst/>
                <a:latin typeface="Calisto MT" panose="02040603050505030304" pitchFamily="18" charset="0"/>
                <a:ea typeface="Calibri" panose="020F0502020204030204" pitchFamily="34" charset="0"/>
                <a:cs typeface="Arial" panose="020B0604020202020204" pitchFamily="34" charset="0"/>
              </a:rPr>
              <a:t>stupanj</a:t>
            </a:r>
            <a:r>
              <a:rPr lang="en-GB" sz="2100" dirty="0">
                <a:effectLst/>
                <a:latin typeface="Calisto MT" panose="02040603050505030304" pitchFamily="18" charset="0"/>
                <a:ea typeface="Calibri" panose="020F0502020204030204" pitchFamily="34" charset="0"/>
                <a:cs typeface="Arial" panose="020B0604020202020204" pitchFamily="34" charset="0"/>
              </a:rPr>
              <a:t>)</a:t>
            </a:r>
            <a:br>
              <a:rPr lang="en-GB" sz="2100" dirty="0">
                <a:effectLst/>
                <a:latin typeface="Calisto MT" panose="02040603050505030304" pitchFamily="18" charset="0"/>
                <a:ea typeface="Calibri" panose="020F0502020204030204" pitchFamily="34" charset="0"/>
                <a:cs typeface="Arial" panose="020B0604020202020204" pitchFamily="34" charset="0"/>
              </a:rPr>
            </a:br>
            <a:r>
              <a:rPr lang="hr-HR" sz="2100" dirty="0">
                <a:latin typeface="Calisto MT" panose="02040603050505030304" pitchFamily="18" charset="0"/>
                <a:ea typeface="Calibri" panose="020F0502020204030204" pitchFamily="34" charset="0"/>
                <a:cs typeface="Arial" panose="020B0604020202020204" pitchFamily="34" charset="0"/>
              </a:rPr>
              <a:t>- </a:t>
            </a:r>
            <a:r>
              <a:rPr lang="en-GB" sz="2100" dirty="0" err="1">
                <a:effectLst/>
                <a:latin typeface="Calisto MT" panose="02040603050505030304" pitchFamily="18" charset="0"/>
                <a:ea typeface="Calibri" panose="020F0502020204030204" pitchFamily="34" charset="0"/>
                <a:cs typeface="Arial" panose="020B0604020202020204" pitchFamily="34" charset="0"/>
              </a:rPr>
              <a:t>smanjenje</a:t>
            </a:r>
            <a:r>
              <a:rPr lang="en-GB" sz="2100" dirty="0">
                <a:effectLst/>
                <a:latin typeface="Calisto MT" panose="02040603050505030304" pitchFamily="18" charset="0"/>
                <a:ea typeface="Calibri" panose="020F0502020204030204" pitchFamily="34" charset="0"/>
                <a:cs typeface="Arial" panose="020B0604020202020204" pitchFamily="34" charset="0"/>
              </a:rPr>
              <a:t> </a:t>
            </a:r>
            <a:r>
              <a:rPr lang="en-GB" sz="2100" dirty="0" err="1">
                <a:effectLst/>
                <a:latin typeface="Calisto MT" panose="02040603050505030304" pitchFamily="18" charset="0"/>
                <a:ea typeface="Calibri" panose="020F0502020204030204" pitchFamily="34" charset="0"/>
                <a:cs typeface="Arial" panose="020B0604020202020204" pitchFamily="34" charset="0"/>
              </a:rPr>
              <a:t>koncentracije</a:t>
            </a:r>
            <a:r>
              <a:rPr lang="en-GB" sz="2100" dirty="0">
                <a:effectLst/>
                <a:latin typeface="Calisto MT" panose="02040603050505030304" pitchFamily="18" charset="0"/>
                <a:ea typeface="Calibri" panose="020F0502020204030204" pitchFamily="34" charset="0"/>
                <a:cs typeface="Arial" panose="020B0604020202020204" pitchFamily="34" charset="0"/>
              </a:rPr>
              <a:t> </a:t>
            </a:r>
            <a:r>
              <a:rPr lang="en-GB" sz="2100" dirty="0" err="1">
                <a:effectLst/>
                <a:latin typeface="Calisto MT" panose="02040603050505030304" pitchFamily="18" charset="0"/>
                <a:ea typeface="Calibri" panose="020F0502020204030204" pitchFamily="34" charset="0"/>
                <a:cs typeface="Arial" panose="020B0604020202020204" pitchFamily="34" charset="0"/>
              </a:rPr>
              <a:t>dušikovih</a:t>
            </a:r>
            <a:r>
              <a:rPr lang="en-GB" sz="2100" dirty="0">
                <a:effectLst/>
                <a:latin typeface="Calisto MT" panose="02040603050505030304" pitchFamily="18" charset="0"/>
                <a:ea typeface="Calibri" panose="020F0502020204030204" pitchFamily="34" charset="0"/>
                <a:cs typeface="Arial" panose="020B0604020202020204" pitchFamily="34" charset="0"/>
              </a:rPr>
              <a:t> </a:t>
            </a:r>
            <a:r>
              <a:rPr lang="en-GB" sz="2100" dirty="0" err="1">
                <a:effectLst/>
                <a:latin typeface="Calisto MT" panose="02040603050505030304" pitchFamily="18" charset="0"/>
                <a:ea typeface="Calibri" panose="020F0502020204030204" pitchFamily="34" charset="0"/>
                <a:cs typeface="Arial" panose="020B0604020202020204" pitchFamily="34" charset="0"/>
              </a:rPr>
              <a:t>spojeva</a:t>
            </a:r>
            <a:r>
              <a:rPr lang="en-GB" sz="2100" dirty="0">
                <a:effectLst/>
                <a:latin typeface="Calisto MT" panose="02040603050505030304" pitchFamily="18" charset="0"/>
                <a:ea typeface="Calibri" panose="020F0502020204030204" pitchFamily="34" charset="0"/>
                <a:cs typeface="Arial" panose="020B0604020202020204" pitchFamily="34" charset="0"/>
              </a:rPr>
              <a:t> u </a:t>
            </a:r>
            <a:r>
              <a:rPr lang="en-GB" sz="2100" dirty="0" err="1">
                <a:effectLst/>
                <a:latin typeface="Calisto MT" panose="02040603050505030304" pitchFamily="18" charset="0"/>
                <a:ea typeface="Calibri" panose="020F0502020204030204" pitchFamily="34" charset="0"/>
                <a:cs typeface="Arial" panose="020B0604020202020204" pitchFamily="34" charset="0"/>
              </a:rPr>
              <a:t>otpadnoj</a:t>
            </a:r>
            <a:r>
              <a:rPr lang="en-GB" sz="2100" dirty="0">
                <a:effectLst/>
                <a:latin typeface="Calisto MT" panose="02040603050505030304" pitchFamily="18" charset="0"/>
                <a:ea typeface="Calibri" panose="020F0502020204030204" pitchFamily="34" charset="0"/>
                <a:cs typeface="Arial" panose="020B0604020202020204" pitchFamily="34" charset="0"/>
              </a:rPr>
              <a:t> </a:t>
            </a:r>
            <a:r>
              <a:rPr lang="en-GB" sz="2100" dirty="0" err="1">
                <a:effectLst/>
                <a:latin typeface="Calisto MT" panose="02040603050505030304" pitchFamily="18" charset="0"/>
                <a:ea typeface="Calibri" panose="020F0502020204030204" pitchFamily="34" charset="0"/>
                <a:cs typeface="Arial" panose="020B0604020202020204" pitchFamily="34" charset="0"/>
              </a:rPr>
              <a:t>vo</a:t>
            </a:r>
            <a:r>
              <a:rPr lang="hr-HR" sz="2100" dirty="0">
                <a:effectLst/>
                <a:latin typeface="Calisto MT" panose="02040603050505030304" pitchFamily="18" charset="0"/>
                <a:ea typeface="Calibri" panose="020F0502020204030204" pitchFamily="34" charset="0"/>
                <a:cs typeface="Arial" panose="020B0604020202020204" pitchFamily="34" charset="0"/>
              </a:rPr>
              <a:t>di</a:t>
            </a:r>
            <a:r>
              <a:rPr lang="hr-HR" sz="2100" dirty="0">
                <a:latin typeface="Calisto MT" panose="02040603050505030304" pitchFamily="18" charset="0"/>
                <a:ea typeface="Calibri" panose="020F0502020204030204" pitchFamily="34" charset="0"/>
                <a:cs typeface="Arial" panose="020B0604020202020204" pitchFamily="34" charset="0"/>
              </a:rPr>
              <a:t> </a:t>
            </a:r>
            <a:r>
              <a:rPr lang="en-GB" sz="2100" dirty="0" err="1">
                <a:effectLst/>
                <a:latin typeface="Calisto MT" panose="02040603050505030304" pitchFamily="18" charset="0"/>
                <a:ea typeface="Calibri" panose="020F0502020204030204" pitchFamily="34" charset="0"/>
                <a:cs typeface="Arial" panose="020B0604020202020204" pitchFamily="34" charset="0"/>
              </a:rPr>
              <a:t>nitrifikacija-denitrifikacija</a:t>
            </a:r>
            <a:r>
              <a:rPr lang="en-GB" sz="2100" dirty="0">
                <a:effectLst/>
                <a:latin typeface="Calisto MT" panose="02040603050505030304" pitchFamily="18" charset="0"/>
                <a:ea typeface="Calibri" panose="020F0502020204030204" pitchFamily="34" charset="0"/>
                <a:cs typeface="Arial" panose="020B0604020202020204" pitchFamily="34" charset="0"/>
              </a:rPr>
              <a:t>, </a:t>
            </a:r>
            <a:br>
              <a:rPr lang="hr-HR" sz="2100" dirty="0">
                <a:effectLst/>
                <a:latin typeface="Calisto MT" panose="02040603050505030304" pitchFamily="18" charset="0"/>
                <a:ea typeface="Calibri" panose="020F0502020204030204" pitchFamily="34" charset="0"/>
                <a:cs typeface="Arial" panose="020B0604020202020204" pitchFamily="34" charset="0"/>
              </a:rPr>
            </a:br>
            <a:r>
              <a:rPr lang="en-GB" sz="2100" dirty="0">
                <a:effectLst/>
                <a:latin typeface="Calisto MT" panose="02040603050505030304" pitchFamily="18" charset="0"/>
                <a:ea typeface="Calibri" panose="020F0502020204030204" pitchFamily="34" charset="0"/>
                <a:cs typeface="Arial" panose="020B0604020202020204" pitchFamily="34" charset="0"/>
              </a:rPr>
              <a:t>(II/III </a:t>
            </a:r>
            <a:r>
              <a:rPr lang="en-GB" sz="2100" dirty="0" err="1">
                <a:effectLst/>
                <a:latin typeface="Calisto MT" panose="02040603050505030304" pitchFamily="18" charset="0"/>
                <a:ea typeface="Calibri" panose="020F0502020204030204" pitchFamily="34" charset="0"/>
                <a:cs typeface="Arial" panose="020B0604020202020204" pitchFamily="34" charset="0"/>
              </a:rPr>
              <a:t>stupanj</a:t>
            </a:r>
            <a:r>
              <a:rPr lang="en-GB" sz="2100" dirty="0">
                <a:effectLst/>
                <a:latin typeface="Calisto MT" panose="02040603050505030304" pitchFamily="18" charset="0"/>
                <a:ea typeface="Calibri" panose="020F0502020204030204" pitchFamily="34" charset="0"/>
                <a:cs typeface="Arial" panose="020B0604020202020204" pitchFamily="34" charset="0"/>
              </a:rPr>
              <a:t>)</a:t>
            </a:r>
            <a:br>
              <a:rPr lang="en-GB" sz="2100" dirty="0">
                <a:effectLst/>
                <a:latin typeface="Calisto MT" panose="02040603050505030304" pitchFamily="18" charset="0"/>
                <a:ea typeface="Calibri" panose="020F0502020204030204" pitchFamily="34" charset="0"/>
                <a:cs typeface="Arial" panose="020B0604020202020204" pitchFamily="34" charset="0"/>
              </a:rPr>
            </a:br>
            <a:r>
              <a:rPr lang="hr-HR" sz="2100" dirty="0">
                <a:latin typeface="Calisto MT" panose="02040603050505030304" pitchFamily="18" charset="0"/>
                <a:ea typeface="Calibri" panose="020F0502020204030204" pitchFamily="34" charset="0"/>
                <a:cs typeface="Arial" panose="020B0604020202020204" pitchFamily="34" charset="0"/>
              </a:rPr>
              <a:t>- </a:t>
            </a:r>
            <a:r>
              <a:rPr lang="en-GB" sz="2100" dirty="0" err="1">
                <a:effectLst/>
                <a:latin typeface="Calisto MT" panose="02040603050505030304" pitchFamily="18" charset="0"/>
                <a:ea typeface="Calibri" panose="020F0502020204030204" pitchFamily="34" charset="0"/>
                <a:cs typeface="Arial" panose="020B0604020202020204" pitchFamily="34" charset="0"/>
              </a:rPr>
              <a:t>dodatno</a:t>
            </a:r>
            <a:r>
              <a:rPr lang="en-GB" sz="2100" dirty="0">
                <a:effectLst/>
                <a:latin typeface="Calisto MT" panose="02040603050505030304" pitchFamily="18" charset="0"/>
                <a:ea typeface="Calibri" panose="020F0502020204030204" pitchFamily="34" charset="0"/>
                <a:cs typeface="Arial" panose="020B0604020202020204" pitchFamily="34" charset="0"/>
              </a:rPr>
              <a:t> </a:t>
            </a:r>
            <a:r>
              <a:rPr lang="en-GB" sz="2100" dirty="0" err="1">
                <a:effectLst/>
                <a:latin typeface="Calisto MT" panose="02040603050505030304" pitchFamily="18" charset="0"/>
                <a:ea typeface="Calibri" panose="020F0502020204030204" pitchFamily="34" charset="0"/>
                <a:cs typeface="Arial" panose="020B0604020202020204" pitchFamily="34" charset="0"/>
              </a:rPr>
              <a:t>smanjenje</a:t>
            </a:r>
            <a:r>
              <a:rPr lang="en-GB" sz="2100" dirty="0">
                <a:effectLst/>
                <a:latin typeface="Calisto MT" panose="02040603050505030304" pitchFamily="18" charset="0"/>
                <a:ea typeface="Calibri" panose="020F0502020204030204" pitchFamily="34" charset="0"/>
                <a:cs typeface="Arial" panose="020B0604020202020204" pitchFamily="34" charset="0"/>
              </a:rPr>
              <a:t> </a:t>
            </a:r>
            <a:r>
              <a:rPr lang="en-GB" sz="2100" dirty="0" err="1">
                <a:effectLst/>
                <a:latin typeface="Calisto MT" panose="02040603050505030304" pitchFamily="18" charset="0"/>
                <a:ea typeface="Calibri" panose="020F0502020204030204" pitchFamily="34" charset="0"/>
                <a:cs typeface="Arial" panose="020B0604020202020204" pitchFamily="34" charset="0"/>
              </a:rPr>
              <a:t>koncentracije</a:t>
            </a:r>
            <a:r>
              <a:rPr lang="en-GB" sz="2100" dirty="0">
                <a:effectLst/>
                <a:latin typeface="Calisto MT" panose="02040603050505030304" pitchFamily="18" charset="0"/>
                <a:ea typeface="Calibri" panose="020F0502020204030204" pitchFamily="34" charset="0"/>
                <a:cs typeface="Arial" panose="020B0604020202020204" pitchFamily="34" charset="0"/>
              </a:rPr>
              <a:t> </a:t>
            </a:r>
            <a:r>
              <a:rPr lang="en-GB" sz="2100" dirty="0" err="1">
                <a:effectLst/>
                <a:latin typeface="Calisto MT" panose="02040603050505030304" pitchFamily="18" charset="0"/>
                <a:ea typeface="Calibri" panose="020F0502020204030204" pitchFamily="34" charset="0"/>
                <a:cs typeface="Arial" panose="020B0604020202020204" pitchFamily="34" charset="0"/>
              </a:rPr>
              <a:t>spojeva</a:t>
            </a:r>
            <a:r>
              <a:rPr lang="en-GB" sz="2100" dirty="0">
                <a:effectLst/>
                <a:latin typeface="Calisto MT" panose="02040603050505030304" pitchFamily="18" charset="0"/>
                <a:ea typeface="Calibri" panose="020F0502020204030204" pitchFamily="34" charset="0"/>
                <a:cs typeface="Arial" panose="020B0604020202020204" pitchFamily="34" charset="0"/>
              </a:rPr>
              <a:t> </a:t>
            </a:r>
            <a:r>
              <a:rPr lang="en-GB" sz="2100" dirty="0" err="1">
                <a:effectLst/>
                <a:latin typeface="Calisto MT" panose="02040603050505030304" pitchFamily="18" charset="0"/>
                <a:ea typeface="Calibri" panose="020F0502020204030204" pitchFamily="34" charset="0"/>
                <a:cs typeface="Arial" panose="020B0604020202020204" pitchFamily="34" charset="0"/>
              </a:rPr>
              <a:t>fosfora</a:t>
            </a:r>
            <a:r>
              <a:rPr lang="en-GB" sz="2100" dirty="0">
                <a:effectLst/>
                <a:latin typeface="Calisto MT" panose="02040603050505030304" pitchFamily="18" charset="0"/>
                <a:ea typeface="Calibri" panose="020F0502020204030204" pitchFamily="34" charset="0"/>
                <a:cs typeface="Arial" panose="020B0604020202020204" pitchFamily="34" charset="0"/>
              </a:rPr>
              <a:t> (III.</a:t>
            </a:r>
            <a:r>
              <a:rPr lang="hr-HR" sz="2100" dirty="0">
                <a:effectLst/>
                <a:latin typeface="Calisto MT" panose="02040603050505030304" pitchFamily="18" charset="0"/>
                <a:ea typeface="Calibri" panose="020F0502020204030204" pitchFamily="34" charset="0"/>
                <a:cs typeface="Arial" panose="020B0604020202020204" pitchFamily="34" charset="0"/>
              </a:rPr>
              <a:t> </a:t>
            </a:r>
            <a:r>
              <a:rPr lang="en-GB" sz="2100" dirty="0" err="1">
                <a:effectLst/>
                <a:latin typeface="Calisto MT" panose="02040603050505030304" pitchFamily="18" charset="0"/>
                <a:ea typeface="Calibri" panose="020F0502020204030204" pitchFamily="34" charset="0"/>
                <a:cs typeface="Arial" panose="020B0604020202020204" pitchFamily="34" charset="0"/>
              </a:rPr>
              <a:t>stupanj</a:t>
            </a:r>
            <a:r>
              <a:rPr lang="en-GB" sz="2100" dirty="0">
                <a:effectLst/>
                <a:latin typeface="Calisto MT" panose="02040603050505030304" pitchFamily="18" charset="0"/>
                <a:ea typeface="Calibri" panose="020F0502020204030204" pitchFamily="34" charset="0"/>
                <a:cs typeface="Arial" panose="020B0604020202020204" pitchFamily="34" charset="0"/>
              </a:rPr>
              <a:t>)</a:t>
            </a:r>
            <a:br>
              <a:rPr lang="en-GB" sz="2100" dirty="0">
                <a:effectLst/>
                <a:latin typeface="Calisto MT" panose="02040603050505030304" pitchFamily="18" charset="0"/>
                <a:ea typeface="Calibri" panose="020F0502020204030204" pitchFamily="34" charset="0"/>
                <a:cs typeface="Arial" panose="020B0604020202020204" pitchFamily="34" charset="0"/>
              </a:rPr>
            </a:br>
            <a:endParaRPr lang="hr-HR" sz="2100" dirty="0">
              <a:latin typeface="Calisto MT" panose="02040603050505030304" pitchFamily="18" charset="0"/>
            </a:endParaRPr>
          </a:p>
        </p:txBody>
      </p:sp>
      <p:pic>
        <p:nvPicPr>
          <p:cNvPr id="4" name="Slika 3">
            <a:extLst>
              <a:ext uri="{FF2B5EF4-FFF2-40B4-BE49-F238E27FC236}">
                <a16:creationId xmlns:a16="http://schemas.microsoft.com/office/drawing/2014/main" id="{0E3E195F-5330-4CDD-BB16-CACB7482CCC3}"/>
              </a:ext>
            </a:extLst>
          </p:cNvPr>
          <p:cNvPicPr>
            <a:picLocks noChangeAspect="1"/>
          </p:cNvPicPr>
          <p:nvPr/>
        </p:nvPicPr>
        <p:blipFill rotWithShape="1">
          <a:blip r:embed="rId2"/>
          <a:srcRect l="331" r="11174"/>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969008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6760941-EF99-4F61-A95D-3C3E7C08D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5">
            <a:extLst>
              <a:ext uri="{FF2B5EF4-FFF2-40B4-BE49-F238E27FC236}">
                <a16:creationId xmlns:a16="http://schemas.microsoft.com/office/drawing/2014/main" id="{44D9B9FF-D6DA-4F69-B4A0-BA1550D65C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84269" y="1756600"/>
            <a:ext cx="1080325" cy="4736395"/>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6">
            <a:extLst>
              <a:ext uri="{FF2B5EF4-FFF2-40B4-BE49-F238E27FC236}">
                <a16:creationId xmlns:a16="http://schemas.microsoft.com/office/drawing/2014/main" id="{A7DC0AF9-0747-4070-A6D7-DF3681B9E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76839" y="1357766"/>
            <a:ext cx="687754" cy="430312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7">
            <a:extLst>
              <a:ext uri="{FF2B5EF4-FFF2-40B4-BE49-F238E27FC236}">
                <a16:creationId xmlns:a16="http://schemas.microsoft.com/office/drawing/2014/main" id="{74612EAD-0A8C-4C44-AFE1-3DF0669AC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78850" y="1135060"/>
            <a:ext cx="409371" cy="416921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8">
            <a:extLst>
              <a:ext uri="{FF2B5EF4-FFF2-40B4-BE49-F238E27FC236}">
                <a16:creationId xmlns:a16="http://schemas.microsoft.com/office/drawing/2014/main" id="{C2D46295-4D0D-487B-8972-141A047FB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1124043"/>
            <a:ext cx="5288862" cy="3978121"/>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Naslov 1">
            <a:extLst>
              <a:ext uri="{FF2B5EF4-FFF2-40B4-BE49-F238E27FC236}">
                <a16:creationId xmlns:a16="http://schemas.microsoft.com/office/drawing/2014/main" id="{D5DA8797-047E-4893-9546-D18B74C2B354}"/>
              </a:ext>
            </a:extLst>
          </p:cNvPr>
          <p:cNvSpPr>
            <a:spLocks noGrp="1"/>
          </p:cNvSpPr>
          <p:nvPr>
            <p:ph type="ctrTitle"/>
          </p:nvPr>
        </p:nvSpPr>
        <p:spPr>
          <a:xfrm>
            <a:off x="553630" y="992761"/>
            <a:ext cx="4322204" cy="3701991"/>
          </a:xfrm>
        </p:spPr>
        <p:txBody>
          <a:bodyPr>
            <a:normAutofit/>
          </a:bodyPr>
          <a:lstStyle/>
          <a:p>
            <a:pPr marL="457200" algn="l"/>
            <a:r>
              <a:rPr lang="en-GB" sz="1800" dirty="0" err="1">
                <a:solidFill>
                  <a:srgbClr val="FFFFFF"/>
                </a:solidFill>
                <a:effectLst/>
                <a:latin typeface="Calisto MT" panose="02040603050505030304" pitchFamily="18" charset="0"/>
                <a:ea typeface="Calibri" panose="020F0502020204030204" pitchFamily="34" charset="0"/>
                <a:cs typeface="Arial" panose="020B0604020202020204" pitchFamily="34" charset="0"/>
              </a:rPr>
              <a:t>Biološki</a:t>
            </a:r>
            <a:r>
              <a:rPr lang="en-GB" sz="1800" dirty="0">
                <a:solidFill>
                  <a:srgbClr val="FFFFFF"/>
                </a:solidFill>
                <a:effectLst/>
                <a:latin typeface="Calisto MT" panose="02040603050505030304" pitchFamily="18" charset="0"/>
                <a:ea typeface="Calibri" panose="020F0502020204030204" pitchFamily="34" charset="0"/>
                <a:cs typeface="Arial" panose="020B0604020202020204" pitchFamily="34" charset="0"/>
              </a:rPr>
              <a:t> </a:t>
            </a:r>
            <a:r>
              <a:rPr lang="en-GB" sz="1800" dirty="0" err="1">
                <a:solidFill>
                  <a:srgbClr val="FFFFFF"/>
                </a:solidFill>
                <a:effectLst/>
                <a:latin typeface="Calisto MT" panose="02040603050505030304" pitchFamily="18" charset="0"/>
                <a:ea typeface="Calibri" panose="020F0502020204030204" pitchFamily="34" charset="0"/>
                <a:cs typeface="Arial" panose="020B0604020202020204" pitchFamily="34" charset="0"/>
              </a:rPr>
              <a:t>postupci</a:t>
            </a:r>
            <a:r>
              <a:rPr lang="en-GB" sz="1800" dirty="0">
                <a:solidFill>
                  <a:srgbClr val="FFFFFF"/>
                </a:solidFill>
                <a:effectLst/>
                <a:latin typeface="Calisto MT" panose="02040603050505030304" pitchFamily="18" charset="0"/>
                <a:ea typeface="Calibri" panose="020F0502020204030204" pitchFamily="34" charset="0"/>
                <a:cs typeface="Arial" panose="020B0604020202020204" pitchFamily="34" charset="0"/>
              </a:rPr>
              <a:t> </a:t>
            </a:r>
            <a:r>
              <a:rPr lang="en-GB" sz="1800" dirty="0" err="1">
                <a:solidFill>
                  <a:srgbClr val="FFFFFF"/>
                </a:solidFill>
                <a:effectLst/>
                <a:latin typeface="Calisto MT" panose="02040603050505030304" pitchFamily="18" charset="0"/>
                <a:ea typeface="Calibri" panose="020F0502020204030204" pitchFamily="34" charset="0"/>
                <a:cs typeface="Arial" panose="020B0604020202020204" pitchFamily="34" charset="0"/>
              </a:rPr>
              <a:t>na</a:t>
            </a:r>
            <a:r>
              <a:rPr lang="en-GB" sz="1800" dirty="0">
                <a:solidFill>
                  <a:srgbClr val="FFFFFF"/>
                </a:solidFill>
                <a:effectLst/>
                <a:latin typeface="Calisto MT" panose="02040603050505030304" pitchFamily="18" charset="0"/>
                <a:ea typeface="Calibri" panose="020F0502020204030204" pitchFamily="34" charset="0"/>
                <a:cs typeface="Arial" panose="020B0604020202020204" pitchFamily="34" charset="0"/>
              </a:rPr>
              <a:t> </a:t>
            </a:r>
            <a:r>
              <a:rPr lang="en-GB" sz="1800" dirty="0" err="1">
                <a:solidFill>
                  <a:srgbClr val="FFFFFF"/>
                </a:solidFill>
                <a:effectLst/>
                <a:latin typeface="Calisto MT" panose="02040603050505030304" pitchFamily="18" charset="0"/>
                <a:ea typeface="Calibri" panose="020F0502020204030204" pitchFamily="34" charset="0"/>
                <a:cs typeface="Arial" panose="020B0604020202020204" pitchFamily="34" charset="0"/>
              </a:rPr>
              <a:t>uređajima</a:t>
            </a:r>
            <a:r>
              <a:rPr lang="en-GB" sz="1800" dirty="0">
                <a:solidFill>
                  <a:srgbClr val="FFFFFF"/>
                </a:solidFill>
                <a:effectLst/>
                <a:latin typeface="Calisto MT" panose="02040603050505030304" pitchFamily="18" charset="0"/>
                <a:ea typeface="Calibri" panose="020F0502020204030204" pitchFamily="34" charset="0"/>
                <a:cs typeface="Arial" panose="020B0604020202020204" pitchFamily="34" charset="0"/>
              </a:rPr>
              <a:t> za </a:t>
            </a:r>
            <a:r>
              <a:rPr lang="en-GB" sz="1800" dirty="0" err="1">
                <a:solidFill>
                  <a:srgbClr val="FFFFFF"/>
                </a:solidFill>
                <a:effectLst/>
                <a:latin typeface="Calisto MT" panose="02040603050505030304" pitchFamily="18" charset="0"/>
                <a:ea typeface="Calibri" panose="020F0502020204030204" pitchFamily="34" charset="0"/>
                <a:cs typeface="Arial" panose="020B0604020202020204" pitchFamily="34" charset="0"/>
              </a:rPr>
              <a:t>biološko</a:t>
            </a:r>
            <a:r>
              <a:rPr lang="en-GB" sz="1800" dirty="0">
                <a:solidFill>
                  <a:srgbClr val="FFFFFF"/>
                </a:solidFill>
                <a:effectLst/>
                <a:latin typeface="Calisto MT" panose="02040603050505030304" pitchFamily="18" charset="0"/>
                <a:ea typeface="Calibri" panose="020F0502020204030204" pitchFamily="34" charset="0"/>
                <a:cs typeface="Arial" panose="020B0604020202020204" pitchFamily="34" charset="0"/>
              </a:rPr>
              <a:t> </a:t>
            </a:r>
            <a:r>
              <a:rPr lang="en-GB" sz="1800" dirty="0" err="1">
                <a:solidFill>
                  <a:srgbClr val="FFFFFF"/>
                </a:solidFill>
                <a:effectLst/>
                <a:latin typeface="Calisto MT" panose="02040603050505030304" pitchFamily="18" charset="0"/>
                <a:ea typeface="Calibri" panose="020F0502020204030204" pitchFamily="34" charset="0"/>
                <a:cs typeface="Arial" panose="020B0604020202020204" pitchFamily="34" charset="0"/>
              </a:rPr>
              <a:t>čišćenje</a:t>
            </a:r>
            <a:r>
              <a:rPr lang="en-GB" sz="1800" dirty="0">
                <a:solidFill>
                  <a:srgbClr val="FFFFFF"/>
                </a:solidFill>
                <a:effectLst/>
                <a:latin typeface="Calisto MT" panose="02040603050505030304" pitchFamily="18" charset="0"/>
                <a:ea typeface="Calibri" panose="020F0502020204030204" pitchFamily="34" charset="0"/>
                <a:cs typeface="Arial" panose="020B0604020202020204" pitchFamily="34" charset="0"/>
              </a:rPr>
              <a:t> </a:t>
            </a:r>
            <a:r>
              <a:rPr lang="en-GB" sz="1800" dirty="0" err="1">
                <a:solidFill>
                  <a:srgbClr val="FFFFFF"/>
                </a:solidFill>
                <a:effectLst/>
                <a:latin typeface="Calisto MT" panose="02040603050505030304" pitchFamily="18" charset="0"/>
                <a:ea typeface="Calibri" panose="020F0502020204030204" pitchFamily="34" charset="0"/>
                <a:cs typeface="Arial" panose="020B0604020202020204" pitchFamily="34" charset="0"/>
              </a:rPr>
              <a:t>otpadnih</a:t>
            </a:r>
            <a:r>
              <a:rPr lang="en-GB" sz="1800" dirty="0">
                <a:solidFill>
                  <a:srgbClr val="FFFFFF"/>
                </a:solidFill>
                <a:effectLst/>
                <a:latin typeface="Calisto MT" panose="02040603050505030304" pitchFamily="18" charset="0"/>
                <a:ea typeface="Calibri" panose="020F0502020204030204" pitchFamily="34" charset="0"/>
                <a:cs typeface="Arial" panose="020B0604020202020204" pitchFamily="34" charset="0"/>
              </a:rPr>
              <a:t> </a:t>
            </a:r>
            <a:r>
              <a:rPr lang="en-GB" sz="1800" dirty="0" err="1">
                <a:solidFill>
                  <a:srgbClr val="FFFFFF"/>
                </a:solidFill>
                <a:effectLst/>
                <a:latin typeface="Calisto MT" panose="02040603050505030304" pitchFamily="18" charset="0"/>
                <a:ea typeface="Calibri" panose="020F0502020204030204" pitchFamily="34" charset="0"/>
                <a:cs typeface="Arial" panose="020B0604020202020204" pitchFamily="34" charset="0"/>
              </a:rPr>
              <a:t>voda</a:t>
            </a:r>
            <a:r>
              <a:rPr lang="en-GB" sz="1800" dirty="0">
                <a:solidFill>
                  <a:srgbClr val="FFFFFF"/>
                </a:solidFill>
                <a:effectLst/>
                <a:latin typeface="Calisto MT" panose="02040603050505030304" pitchFamily="18" charset="0"/>
                <a:ea typeface="Calibri" panose="020F0502020204030204" pitchFamily="34" charset="0"/>
                <a:cs typeface="Arial" panose="020B0604020202020204" pitchFamily="34" charset="0"/>
              </a:rPr>
              <a:t> </a:t>
            </a:r>
            <a:r>
              <a:rPr lang="en-GB" sz="1800" dirty="0" err="1">
                <a:solidFill>
                  <a:srgbClr val="FFFFFF"/>
                </a:solidFill>
                <a:effectLst/>
                <a:latin typeface="Calisto MT" panose="02040603050505030304" pitchFamily="18" charset="0"/>
                <a:ea typeface="Calibri" panose="020F0502020204030204" pitchFamily="34" charset="0"/>
                <a:cs typeface="Arial" panose="020B0604020202020204" pitchFamily="34" charset="0"/>
              </a:rPr>
              <a:t>isti</a:t>
            </a:r>
            <a:r>
              <a:rPr lang="en-GB" sz="1800" dirty="0">
                <a:solidFill>
                  <a:srgbClr val="FFFFFF"/>
                </a:solidFill>
                <a:effectLst/>
                <a:latin typeface="Calisto MT" panose="02040603050505030304" pitchFamily="18" charset="0"/>
                <a:ea typeface="Calibri" panose="020F0502020204030204" pitchFamily="34" charset="0"/>
                <a:cs typeface="Arial" panose="020B0604020202020204" pitchFamily="34" charset="0"/>
              </a:rPr>
              <a:t> </a:t>
            </a:r>
            <a:r>
              <a:rPr lang="en-GB" sz="1800" dirty="0" err="1">
                <a:solidFill>
                  <a:srgbClr val="FFFFFF"/>
                </a:solidFill>
                <a:effectLst/>
                <a:latin typeface="Calisto MT" panose="02040603050505030304" pitchFamily="18" charset="0"/>
                <a:ea typeface="Calibri" panose="020F0502020204030204" pitchFamily="34" charset="0"/>
                <a:cs typeface="Arial" panose="020B0604020202020204" pitchFamily="34" charset="0"/>
              </a:rPr>
              <a:t>su</a:t>
            </a:r>
            <a:br>
              <a:rPr lang="en-GB" sz="1800" dirty="0">
                <a:solidFill>
                  <a:srgbClr val="FFFFFF"/>
                </a:solidFill>
                <a:effectLst/>
                <a:latin typeface="Calisto MT" panose="02040603050505030304" pitchFamily="18" charset="0"/>
                <a:ea typeface="Calibri" panose="020F0502020204030204" pitchFamily="34" charset="0"/>
                <a:cs typeface="Arial" panose="020B0604020202020204" pitchFamily="34" charset="0"/>
              </a:rPr>
            </a:br>
            <a:r>
              <a:rPr lang="en-GB" sz="1800" dirty="0" err="1">
                <a:solidFill>
                  <a:srgbClr val="FFFFFF"/>
                </a:solidFill>
                <a:effectLst/>
                <a:latin typeface="Calisto MT" panose="02040603050505030304" pitchFamily="18" charset="0"/>
                <a:ea typeface="Calibri" panose="020F0502020204030204" pitchFamily="34" charset="0"/>
                <a:cs typeface="Arial" panose="020B0604020202020204" pitchFamily="34" charset="0"/>
              </a:rPr>
              <a:t>procesima</a:t>
            </a:r>
            <a:r>
              <a:rPr lang="en-GB" sz="1800" dirty="0">
                <a:solidFill>
                  <a:srgbClr val="FFFFFF"/>
                </a:solidFill>
                <a:effectLst/>
                <a:latin typeface="Calisto MT" panose="02040603050505030304" pitchFamily="18" charset="0"/>
                <a:ea typeface="Calibri" panose="020F0502020204030204" pitchFamily="34" charset="0"/>
                <a:cs typeface="Arial" panose="020B0604020202020204" pitchFamily="34" charset="0"/>
              </a:rPr>
              <a:t> </a:t>
            </a:r>
            <a:r>
              <a:rPr lang="en-GB" sz="1800" b="1" dirty="0" err="1">
                <a:solidFill>
                  <a:srgbClr val="FFFFFF"/>
                </a:solidFill>
                <a:effectLst/>
                <a:latin typeface="Calisto MT" panose="02040603050505030304" pitchFamily="18" charset="0"/>
                <a:ea typeface="Calibri" panose="020F0502020204030204" pitchFamily="34" charset="0"/>
                <a:cs typeface="Arial" panose="020B0604020202020204" pitchFamily="34" charset="0"/>
              </a:rPr>
              <a:t>samoočišćenja</a:t>
            </a:r>
            <a:r>
              <a:rPr lang="en-GB" sz="1800" dirty="0">
                <a:solidFill>
                  <a:srgbClr val="FFFFFF"/>
                </a:solidFill>
                <a:effectLst/>
                <a:latin typeface="Calisto MT" panose="02040603050505030304" pitchFamily="18" charset="0"/>
                <a:ea typeface="Calibri" panose="020F0502020204030204" pitchFamily="34" charset="0"/>
                <a:cs typeface="Arial" panose="020B0604020202020204" pitchFamily="34" charset="0"/>
              </a:rPr>
              <a:t> (</a:t>
            </a:r>
            <a:r>
              <a:rPr lang="en-GB" sz="1800" dirty="0" err="1">
                <a:solidFill>
                  <a:srgbClr val="FFFFFF"/>
                </a:solidFill>
                <a:effectLst/>
                <a:latin typeface="Calisto MT" panose="02040603050505030304" pitchFamily="18" charset="0"/>
                <a:ea typeface="Calibri" panose="020F0502020204030204" pitchFamily="34" charset="0"/>
                <a:cs typeface="Arial" panose="020B0604020202020204" pitchFamily="34" charset="0"/>
              </a:rPr>
              <a:t>autopurifikacije</a:t>
            </a:r>
            <a:r>
              <a:rPr lang="en-GB" sz="1800" dirty="0">
                <a:solidFill>
                  <a:srgbClr val="FFFFFF"/>
                </a:solidFill>
                <a:effectLst/>
                <a:latin typeface="Calisto MT" panose="02040603050505030304" pitchFamily="18" charset="0"/>
                <a:ea typeface="Calibri" panose="020F0502020204030204" pitchFamily="34" charset="0"/>
                <a:cs typeface="Arial" panose="020B0604020202020204" pitchFamily="34" charset="0"/>
              </a:rPr>
              <a:t>) u </a:t>
            </a:r>
            <a:r>
              <a:rPr lang="en-GB" sz="1800" dirty="0" err="1">
                <a:solidFill>
                  <a:srgbClr val="FFFFFF"/>
                </a:solidFill>
                <a:effectLst/>
                <a:latin typeface="Calisto MT" panose="02040603050505030304" pitchFamily="18" charset="0"/>
                <a:ea typeface="Calibri" panose="020F0502020204030204" pitchFamily="34" charset="0"/>
                <a:cs typeface="Arial" panose="020B0604020202020204" pitchFamily="34" charset="0"/>
              </a:rPr>
              <a:t>prirodnim</a:t>
            </a:r>
            <a:r>
              <a:rPr lang="en-GB" sz="1800" dirty="0">
                <a:solidFill>
                  <a:srgbClr val="FFFFFF"/>
                </a:solidFill>
                <a:effectLst/>
                <a:latin typeface="Calisto MT" panose="02040603050505030304" pitchFamily="18" charset="0"/>
                <a:ea typeface="Calibri" panose="020F0502020204030204" pitchFamily="34" charset="0"/>
                <a:cs typeface="Arial" panose="020B0604020202020204" pitchFamily="34" charset="0"/>
              </a:rPr>
              <a:t> </a:t>
            </a:r>
            <a:r>
              <a:rPr lang="en-GB" sz="1800" dirty="0" err="1">
                <a:solidFill>
                  <a:srgbClr val="FFFFFF"/>
                </a:solidFill>
                <a:effectLst/>
                <a:latin typeface="Calisto MT" panose="02040603050505030304" pitchFamily="18" charset="0"/>
                <a:ea typeface="Calibri" panose="020F0502020204030204" pitchFamily="34" charset="0"/>
                <a:cs typeface="Arial" panose="020B0604020202020204" pitchFamily="34" charset="0"/>
              </a:rPr>
              <a:t>vodama</a:t>
            </a:r>
            <a:r>
              <a:rPr lang="en-GB" sz="1800" dirty="0">
                <a:solidFill>
                  <a:srgbClr val="FFFFFF"/>
                </a:solidFill>
                <a:effectLst/>
                <a:latin typeface="Calisto MT" panose="02040603050505030304" pitchFamily="18" charset="0"/>
                <a:ea typeface="Calibri" panose="020F0502020204030204" pitchFamily="34" charset="0"/>
                <a:cs typeface="Arial" panose="020B0604020202020204" pitchFamily="34" charset="0"/>
              </a:rPr>
              <a:t>, </a:t>
            </a:r>
            <a:r>
              <a:rPr lang="en-GB" sz="1800" dirty="0" err="1">
                <a:solidFill>
                  <a:srgbClr val="FFFFFF"/>
                </a:solidFill>
                <a:effectLst/>
                <a:latin typeface="Calisto MT" panose="02040603050505030304" pitchFamily="18" charset="0"/>
                <a:ea typeface="Calibri" panose="020F0502020204030204" pitchFamily="34" charset="0"/>
                <a:cs typeface="Arial" panose="020B0604020202020204" pitchFamily="34" charset="0"/>
              </a:rPr>
              <a:t>samo</a:t>
            </a:r>
            <a:r>
              <a:rPr lang="en-GB" sz="1800" dirty="0">
                <a:solidFill>
                  <a:srgbClr val="FFFFFF"/>
                </a:solidFill>
                <a:effectLst/>
                <a:latin typeface="Calisto MT" panose="02040603050505030304" pitchFamily="18" charset="0"/>
                <a:ea typeface="Calibri" panose="020F0502020204030204" pitchFamily="34" charset="0"/>
                <a:cs typeface="Arial" panose="020B0604020202020204" pitchFamily="34" charset="0"/>
              </a:rPr>
              <a:t> se</a:t>
            </a:r>
            <a:r>
              <a:rPr lang="hr-HR" sz="1800" dirty="0">
                <a:solidFill>
                  <a:srgbClr val="FFFFFF"/>
                </a:solidFill>
                <a:effectLst/>
                <a:latin typeface="Calisto MT" panose="02040603050505030304" pitchFamily="18" charset="0"/>
                <a:ea typeface="Calibri" panose="020F0502020204030204" pitchFamily="34" charset="0"/>
                <a:cs typeface="Arial" panose="020B0604020202020204" pitchFamily="34" charset="0"/>
              </a:rPr>
              <a:t> </a:t>
            </a:r>
            <a:r>
              <a:rPr lang="en-GB" sz="1800" dirty="0" err="1">
                <a:solidFill>
                  <a:srgbClr val="FFFFFF"/>
                </a:solidFill>
                <a:effectLst/>
                <a:latin typeface="Calisto MT" panose="02040603050505030304" pitchFamily="18" charset="0"/>
                <a:ea typeface="Calibri" panose="020F0502020204030204" pitchFamily="34" charset="0"/>
                <a:cs typeface="Arial" panose="020B0604020202020204" pitchFamily="34" charset="0"/>
              </a:rPr>
              <a:t>čitav</a:t>
            </a:r>
            <a:r>
              <a:rPr lang="en-GB" sz="1800" dirty="0">
                <a:solidFill>
                  <a:srgbClr val="FFFFFF"/>
                </a:solidFill>
                <a:effectLst/>
                <a:latin typeface="Calisto MT" panose="02040603050505030304" pitchFamily="18" charset="0"/>
                <a:ea typeface="Calibri" panose="020F0502020204030204" pitchFamily="34" charset="0"/>
                <a:cs typeface="Arial" panose="020B0604020202020204" pitchFamily="34" charset="0"/>
              </a:rPr>
              <a:t> </a:t>
            </a:r>
            <a:r>
              <a:rPr lang="en-GB" sz="1800" dirty="0" err="1">
                <a:solidFill>
                  <a:srgbClr val="FFFFFF"/>
                </a:solidFill>
                <a:effectLst/>
                <a:latin typeface="Calisto MT" panose="02040603050505030304" pitchFamily="18" charset="0"/>
                <a:ea typeface="Calibri" panose="020F0502020204030204" pitchFamily="34" charset="0"/>
                <a:cs typeface="Arial" panose="020B0604020202020204" pitchFamily="34" charset="0"/>
              </a:rPr>
              <a:t>postupak</a:t>
            </a:r>
            <a:r>
              <a:rPr lang="en-GB" sz="1800" dirty="0">
                <a:solidFill>
                  <a:srgbClr val="FFFFFF"/>
                </a:solidFill>
                <a:effectLst/>
                <a:latin typeface="Calisto MT" panose="02040603050505030304" pitchFamily="18" charset="0"/>
                <a:ea typeface="Calibri" panose="020F0502020204030204" pitchFamily="34" charset="0"/>
                <a:cs typeface="Arial" panose="020B0604020202020204" pitchFamily="34" charset="0"/>
              </a:rPr>
              <a:t> </a:t>
            </a:r>
            <a:r>
              <a:rPr lang="en-GB" sz="1800" dirty="0" err="1">
                <a:solidFill>
                  <a:srgbClr val="FFFFFF"/>
                </a:solidFill>
                <a:effectLst/>
                <a:latin typeface="Calisto MT" panose="02040603050505030304" pitchFamily="18" charset="0"/>
                <a:ea typeface="Calibri" panose="020F0502020204030204" pitchFamily="34" charset="0"/>
                <a:cs typeface="Arial" panose="020B0604020202020204" pitchFamily="34" charset="0"/>
              </a:rPr>
              <a:t>odvija</a:t>
            </a:r>
            <a:r>
              <a:rPr lang="en-GB" sz="1800" dirty="0">
                <a:solidFill>
                  <a:srgbClr val="FFFFFF"/>
                </a:solidFill>
                <a:effectLst/>
                <a:latin typeface="Calisto MT" panose="02040603050505030304" pitchFamily="18" charset="0"/>
                <a:ea typeface="Calibri" panose="020F0502020204030204" pitchFamily="34" charset="0"/>
                <a:cs typeface="Arial" panose="020B0604020202020204" pitchFamily="34" charset="0"/>
              </a:rPr>
              <a:t> u </a:t>
            </a:r>
            <a:r>
              <a:rPr lang="en-GB" sz="1800" dirty="0" err="1">
                <a:solidFill>
                  <a:srgbClr val="FFFFFF"/>
                </a:solidFill>
                <a:effectLst/>
                <a:latin typeface="Calisto MT" panose="02040603050505030304" pitchFamily="18" charset="0"/>
                <a:ea typeface="Calibri" panose="020F0502020204030204" pitchFamily="34" charset="0"/>
                <a:cs typeface="Arial" panose="020B0604020202020204" pitchFamily="34" charset="0"/>
              </a:rPr>
              <a:t>ograničenim</a:t>
            </a:r>
            <a:r>
              <a:rPr lang="en-GB" sz="1800" dirty="0">
                <a:solidFill>
                  <a:srgbClr val="FFFFFF"/>
                </a:solidFill>
                <a:effectLst/>
                <a:latin typeface="Calisto MT" panose="02040603050505030304" pitchFamily="18" charset="0"/>
                <a:ea typeface="Calibri" panose="020F0502020204030204" pitchFamily="34" charset="0"/>
                <a:cs typeface="Arial" panose="020B0604020202020204" pitchFamily="34" charset="0"/>
              </a:rPr>
              <a:t> </a:t>
            </a:r>
            <a:r>
              <a:rPr lang="en-GB" sz="1800" dirty="0" err="1">
                <a:solidFill>
                  <a:srgbClr val="FFFFFF"/>
                </a:solidFill>
                <a:effectLst/>
                <a:latin typeface="Calisto MT" panose="02040603050505030304" pitchFamily="18" charset="0"/>
                <a:ea typeface="Calibri" panose="020F0502020204030204" pitchFamily="34" charset="0"/>
                <a:cs typeface="Arial" panose="020B0604020202020204" pitchFamily="34" charset="0"/>
              </a:rPr>
              <a:t>prostorima</a:t>
            </a:r>
            <a:r>
              <a:rPr lang="en-GB" sz="1800" dirty="0">
                <a:solidFill>
                  <a:srgbClr val="FFFFFF"/>
                </a:solidFill>
                <a:effectLst/>
                <a:latin typeface="Calisto MT" panose="02040603050505030304" pitchFamily="18" charset="0"/>
                <a:ea typeface="Calibri" panose="020F0502020204030204" pitchFamily="34" charset="0"/>
                <a:cs typeface="Arial" panose="020B0604020202020204" pitchFamily="34" charset="0"/>
              </a:rPr>
              <a:t>, u </a:t>
            </a:r>
            <a:r>
              <a:rPr lang="en-GB" sz="1800" dirty="0" err="1">
                <a:solidFill>
                  <a:srgbClr val="FFFFFF"/>
                </a:solidFill>
                <a:effectLst/>
                <a:latin typeface="Calisto MT" panose="02040603050505030304" pitchFamily="18" charset="0"/>
                <a:ea typeface="Calibri" panose="020F0502020204030204" pitchFamily="34" charset="0"/>
                <a:cs typeface="Arial" panose="020B0604020202020204" pitchFamily="34" charset="0"/>
              </a:rPr>
              <a:t>kraćem</a:t>
            </a:r>
            <a:r>
              <a:rPr lang="en-GB" sz="1800" dirty="0">
                <a:solidFill>
                  <a:srgbClr val="FFFFFF"/>
                </a:solidFill>
                <a:effectLst/>
                <a:latin typeface="Calisto MT" panose="02040603050505030304" pitchFamily="18" charset="0"/>
                <a:ea typeface="Calibri" panose="020F0502020204030204" pitchFamily="34" charset="0"/>
                <a:cs typeface="Arial" panose="020B0604020202020204" pitchFamily="34" charset="0"/>
              </a:rPr>
              <a:t> </a:t>
            </a:r>
            <a:r>
              <a:rPr lang="en-GB" sz="1800" dirty="0" err="1">
                <a:solidFill>
                  <a:srgbClr val="FFFFFF"/>
                </a:solidFill>
                <a:effectLst/>
                <a:latin typeface="Calisto MT" panose="02040603050505030304" pitchFamily="18" charset="0"/>
                <a:ea typeface="Calibri" panose="020F0502020204030204" pitchFamily="34" charset="0"/>
                <a:cs typeface="Arial" panose="020B0604020202020204" pitchFamily="34" charset="0"/>
              </a:rPr>
              <a:t>vremenu</a:t>
            </a:r>
            <a:r>
              <a:rPr lang="en-GB" sz="1800" dirty="0">
                <a:solidFill>
                  <a:srgbClr val="FFFFFF"/>
                </a:solidFill>
                <a:effectLst/>
                <a:latin typeface="Calisto MT" panose="02040603050505030304" pitchFamily="18" charset="0"/>
                <a:ea typeface="Calibri" panose="020F0502020204030204" pitchFamily="34" charset="0"/>
                <a:cs typeface="Arial" panose="020B0604020202020204" pitchFamily="34" charset="0"/>
              </a:rPr>
              <a:t> </a:t>
            </a:r>
            <a:r>
              <a:rPr lang="en-GB" sz="1800" dirty="0" err="1">
                <a:solidFill>
                  <a:srgbClr val="FFFFFF"/>
                </a:solidFill>
                <a:effectLst/>
                <a:latin typeface="Calisto MT" panose="02040603050505030304" pitchFamily="18" charset="0"/>
                <a:ea typeface="Calibri" panose="020F0502020204030204" pitchFamily="34" charset="0"/>
                <a:cs typeface="Arial" panose="020B0604020202020204" pitchFamily="34" charset="0"/>
              </a:rPr>
              <a:t>i</a:t>
            </a:r>
            <a:r>
              <a:rPr lang="en-GB" sz="1800" dirty="0">
                <a:solidFill>
                  <a:srgbClr val="FFFFFF"/>
                </a:solidFill>
                <a:effectLst/>
                <a:latin typeface="Calisto MT" panose="02040603050505030304" pitchFamily="18" charset="0"/>
                <a:ea typeface="Calibri" panose="020F0502020204030204" pitchFamily="34" charset="0"/>
                <a:cs typeface="Arial" panose="020B0604020202020204" pitchFamily="34" charset="0"/>
              </a:rPr>
              <a:t> </a:t>
            </a:r>
            <a:r>
              <a:rPr lang="en-GB" sz="1800" dirty="0" err="1">
                <a:solidFill>
                  <a:srgbClr val="FFFFFF"/>
                </a:solidFill>
                <a:effectLst/>
                <a:latin typeface="Calisto MT" panose="02040603050505030304" pitchFamily="18" charset="0"/>
                <a:ea typeface="Calibri" panose="020F0502020204030204" pitchFamily="34" charset="0"/>
                <a:cs typeface="Arial" panose="020B0604020202020204" pitchFamily="34" charset="0"/>
              </a:rPr>
              <a:t>uz</a:t>
            </a:r>
            <a:r>
              <a:rPr lang="hr-HR" sz="1800" dirty="0">
                <a:solidFill>
                  <a:srgbClr val="FFFFFF"/>
                </a:solidFill>
                <a:latin typeface="Calisto MT" panose="02040603050505030304" pitchFamily="18" charset="0"/>
                <a:ea typeface="Calibri" panose="020F0502020204030204" pitchFamily="34" charset="0"/>
                <a:cs typeface="Arial" panose="020B0604020202020204" pitchFamily="34" charset="0"/>
              </a:rPr>
              <a:t> </a:t>
            </a:r>
            <a:r>
              <a:rPr lang="en-GB" sz="1800" dirty="0" err="1">
                <a:solidFill>
                  <a:srgbClr val="FFFFFF"/>
                </a:solidFill>
                <a:effectLst/>
                <a:latin typeface="Calisto MT" panose="02040603050505030304" pitchFamily="18" charset="0"/>
                <a:ea typeface="Calibri" panose="020F0502020204030204" pitchFamily="34" charset="0"/>
                <a:cs typeface="Arial" panose="020B0604020202020204" pitchFamily="34" charset="0"/>
              </a:rPr>
              <a:t>kontrolu</a:t>
            </a:r>
            <a:r>
              <a:rPr lang="en-GB" sz="1800" dirty="0">
                <a:solidFill>
                  <a:srgbClr val="FFFFFF"/>
                </a:solidFill>
                <a:effectLst/>
                <a:latin typeface="Calisto MT" panose="02040603050505030304" pitchFamily="18" charset="0"/>
                <a:ea typeface="Calibri" panose="020F0502020204030204" pitchFamily="34" charset="0"/>
                <a:cs typeface="Arial" panose="020B0604020202020204" pitchFamily="34" charset="0"/>
              </a:rPr>
              <a:t> </a:t>
            </a:r>
            <a:r>
              <a:rPr lang="en-GB" sz="1800" dirty="0" err="1">
                <a:solidFill>
                  <a:srgbClr val="FFFFFF"/>
                </a:solidFill>
                <a:effectLst/>
                <a:latin typeface="Calisto MT" panose="02040603050505030304" pitchFamily="18" charset="0"/>
                <a:ea typeface="Calibri" panose="020F0502020204030204" pitchFamily="34" charset="0"/>
                <a:cs typeface="Arial" panose="020B0604020202020204" pitchFamily="34" charset="0"/>
              </a:rPr>
              <a:t>čimbenika</a:t>
            </a:r>
            <a:r>
              <a:rPr lang="en-GB" sz="1800" dirty="0">
                <a:solidFill>
                  <a:srgbClr val="FFFFFF"/>
                </a:solidFill>
                <a:effectLst/>
                <a:latin typeface="Calisto MT" panose="02040603050505030304" pitchFamily="18" charset="0"/>
                <a:ea typeface="Calibri" panose="020F0502020204030204" pitchFamily="34" charset="0"/>
                <a:cs typeface="Arial" panose="020B0604020202020204" pitchFamily="34" charset="0"/>
              </a:rPr>
              <a:t> koji </a:t>
            </a:r>
            <a:r>
              <a:rPr lang="en-GB" sz="1800" dirty="0" err="1">
                <a:solidFill>
                  <a:srgbClr val="FFFFFF"/>
                </a:solidFill>
                <a:effectLst/>
                <a:latin typeface="Calisto MT" panose="02040603050505030304" pitchFamily="18" charset="0"/>
                <a:ea typeface="Calibri" panose="020F0502020204030204" pitchFamily="34" charset="0"/>
                <a:cs typeface="Arial" panose="020B0604020202020204" pitchFamily="34" charset="0"/>
              </a:rPr>
              <a:t>utječu</a:t>
            </a:r>
            <a:r>
              <a:rPr lang="en-GB" sz="1800" dirty="0">
                <a:solidFill>
                  <a:srgbClr val="FFFFFF"/>
                </a:solidFill>
                <a:effectLst/>
                <a:latin typeface="Calisto MT" panose="02040603050505030304" pitchFamily="18" charset="0"/>
                <a:ea typeface="Calibri" panose="020F0502020204030204" pitchFamily="34" charset="0"/>
                <a:cs typeface="Arial" panose="020B0604020202020204" pitchFamily="34" charset="0"/>
              </a:rPr>
              <a:t> </a:t>
            </a:r>
            <a:r>
              <a:rPr lang="en-GB" sz="1800" dirty="0" err="1">
                <a:solidFill>
                  <a:srgbClr val="FFFFFF"/>
                </a:solidFill>
                <a:effectLst/>
                <a:latin typeface="Calisto MT" panose="02040603050505030304" pitchFamily="18" charset="0"/>
                <a:ea typeface="Calibri" panose="020F0502020204030204" pitchFamily="34" charset="0"/>
                <a:cs typeface="Arial" panose="020B0604020202020204" pitchFamily="34" charset="0"/>
              </a:rPr>
              <a:t>na</a:t>
            </a:r>
            <a:r>
              <a:rPr lang="en-GB" sz="1800" dirty="0">
                <a:solidFill>
                  <a:srgbClr val="FFFFFF"/>
                </a:solidFill>
                <a:effectLst/>
                <a:latin typeface="Calisto MT" panose="02040603050505030304" pitchFamily="18" charset="0"/>
                <a:ea typeface="Calibri" panose="020F0502020204030204" pitchFamily="34" charset="0"/>
                <a:cs typeface="Arial" panose="020B0604020202020204" pitchFamily="34" charset="0"/>
              </a:rPr>
              <a:t> </a:t>
            </a:r>
            <a:r>
              <a:rPr lang="en-GB" sz="1800" dirty="0" err="1">
                <a:solidFill>
                  <a:srgbClr val="FFFFFF"/>
                </a:solidFill>
                <a:effectLst/>
                <a:latin typeface="Calisto MT" panose="02040603050505030304" pitchFamily="18" charset="0"/>
                <a:ea typeface="Calibri" panose="020F0502020204030204" pitchFamily="34" charset="0"/>
                <a:cs typeface="Arial" panose="020B0604020202020204" pitchFamily="34" charset="0"/>
              </a:rPr>
              <a:t>postupak</a:t>
            </a:r>
            <a:r>
              <a:rPr lang="hr-HR" sz="1800" dirty="0">
                <a:solidFill>
                  <a:srgbClr val="FFFFFF"/>
                </a:solidFill>
                <a:effectLst/>
                <a:latin typeface="Calisto MT" panose="02040603050505030304" pitchFamily="18" charset="0"/>
                <a:ea typeface="Calibri" panose="020F0502020204030204" pitchFamily="34" charset="0"/>
                <a:cs typeface="Arial" panose="020B0604020202020204" pitchFamily="34" charset="0"/>
              </a:rPr>
              <a:t>.</a:t>
            </a:r>
            <a:br>
              <a:rPr lang="en-GB" sz="1800" dirty="0">
                <a:solidFill>
                  <a:srgbClr val="FFFFFF"/>
                </a:solidFill>
                <a:effectLst/>
                <a:latin typeface="Calisto MT" panose="02040603050505030304" pitchFamily="18" charset="0"/>
                <a:ea typeface="Calibri" panose="020F0502020204030204" pitchFamily="34" charset="0"/>
                <a:cs typeface="Arial" panose="020B0604020202020204" pitchFamily="34" charset="0"/>
              </a:rPr>
            </a:br>
            <a:endParaRPr lang="hr-HR" sz="1800" dirty="0">
              <a:solidFill>
                <a:srgbClr val="FFFFFF"/>
              </a:solidFill>
              <a:latin typeface="Calisto MT" panose="02040603050505030304" pitchFamily="18" charset="0"/>
            </a:endParaRPr>
          </a:p>
        </p:txBody>
      </p:sp>
      <p:pic>
        <p:nvPicPr>
          <p:cNvPr id="4" name="Slika 3">
            <a:extLst>
              <a:ext uri="{FF2B5EF4-FFF2-40B4-BE49-F238E27FC236}">
                <a16:creationId xmlns:a16="http://schemas.microsoft.com/office/drawing/2014/main" id="{0D422401-DDE1-4B08-88F6-3DA337A045F4}"/>
              </a:ext>
            </a:extLst>
          </p:cNvPr>
          <p:cNvPicPr>
            <a:picLocks noChangeAspect="1"/>
          </p:cNvPicPr>
          <p:nvPr/>
        </p:nvPicPr>
        <p:blipFill>
          <a:blip r:embed="rId2"/>
          <a:stretch>
            <a:fillRect/>
          </a:stretch>
        </p:blipFill>
        <p:spPr>
          <a:xfrm>
            <a:off x="6095999" y="2579827"/>
            <a:ext cx="5297425" cy="2185187"/>
          </a:xfrm>
          <a:prstGeom prst="rect">
            <a:avLst/>
          </a:prstGeom>
        </p:spPr>
      </p:pic>
    </p:spTree>
    <p:extLst>
      <p:ext uri="{BB962C8B-B14F-4D97-AF65-F5344CB8AC3E}">
        <p14:creationId xmlns:p14="http://schemas.microsoft.com/office/powerpoint/2010/main" val="40652059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0">
            <a:extLst>
              <a:ext uri="{FF2B5EF4-FFF2-40B4-BE49-F238E27FC236}">
                <a16:creationId xmlns:a16="http://schemas.microsoft.com/office/drawing/2014/main" id="{CA4BD6EE-7B51-447C-AAB3-028B7A3E5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75AA94CF-B785-4D21-88AA-B74696A8F072}"/>
              </a:ext>
            </a:extLst>
          </p:cNvPr>
          <p:cNvSpPr>
            <a:spLocks noGrp="1"/>
          </p:cNvSpPr>
          <p:nvPr>
            <p:ph type="ctrTitle"/>
          </p:nvPr>
        </p:nvSpPr>
        <p:spPr>
          <a:xfrm>
            <a:off x="612648" y="433387"/>
            <a:ext cx="5032744" cy="3365646"/>
          </a:xfrm>
        </p:spPr>
        <p:txBody>
          <a:bodyPr>
            <a:normAutofit/>
          </a:bodyPr>
          <a:lstStyle/>
          <a:p>
            <a:pPr marL="457200" algn="l"/>
            <a:r>
              <a:rPr lang="en-GB" sz="2100" b="1" dirty="0">
                <a:effectLst/>
                <a:latin typeface="Calisto MT" panose="02040603050505030304" pitchFamily="18" charset="0"/>
                <a:ea typeface="Calibri" panose="020F0502020204030204" pitchFamily="34" charset="0"/>
                <a:cs typeface="Arial" panose="020B0604020202020204" pitchFamily="34" charset="0"/>
              </a:rPr>
              <a:t>POSTUPCI BIOLOŠKOG PROČIŠĆAVANJA</a:t>
            </a:r>
            <a:br>
              <a:rPr lang="en-GB" sz="2100" b="1" dirty="0">
                <a:effectLst/>
                <a:latin typeface="Calisto MT" panose="02040603050505030304" pitchFamily="18" charset="0"/>
                <a:ea typeface="Calibri" panose="020F0502020204030204" pitchFamily="34" charset="0"/>
                <a:cs typeface="Arial" panose="020B0604020202020204" pitchFamily="34" charset="0"/>
              </a:rPr>
            </a:br>
            <a:r>
              <a:rPr lang="en-GB" sz="2100" b="1" dirty="0">
                <a:effectLst/>
                <a:latin typeface="Calisto MT" panose="02040603050505030304" pitchFamily="18" charset="0"/>
                <a:ea typeface="Calibri" panose="020F0502020204030204" pitchFamily="34" charset="0"/>
                <a:cs typeface="Arial" panose="020B0604020202020204" pitchFamily="34" charset="0"/>
              </a:rPr>
              <a:t>MOGU BITI SLJEDEĆI:</a:t>
            </a:r>
            <a:br>
              <a:rPr lang="en-GB" sz="2100" b="1" dirty="0">
                <a:effectLst/>
                <a:latin typeface="Calisto MT" panose="02040603050505030304" pitchFamily="18" charset="0"/>
                <a:ea typeface="Calibri" panose="020F0502020204030204" pitchFamily="34" charset="0"/>
                <a:cs typeface="Arial" panose="020B0604020202020204" pitchFamily="34" charset="0"/>
              </a:rPr>
            </a:br>
            <a:r>
              <a:rPr lang="hr-HR" sz="2100" b="1" dirty="0">
                <a:latin typeface="Calisto MT" panose="02040603050505030304" pitchFamily="18" charset="0"/>
                <a:ea typeface="Calibri" panose="020F0502020204030204" pitchFamily="34" charset="0"/>
                <a:cs typeface="Arial" panose="020B0604020202020204" pitchFamily="34" charset="0"/>
              </a:rPr>
              <a:t>- </a:t>
            </a:r>
            <a:r>
              <a:rPr lang="en-GB" sz="2100" dirty="0" err="1">
                <a:effectLst/>
                <a:latin typeface="Calisto MT" panose="02040603050505030304" pitchFamily="18" charset="0"/>
                <a:ea typeface="Calibri" panose="020F0502020204030204" pitchFamily="34" charset="0"/>
                <a:cs typeface="Arial" panose="020B0604020202020204" pitchFamily="34" charset="0"/>
              </a:rPr>
              <a:t>aerobna</a:t>
            </a:r>
            <a:r>
              <a:rPr lang="en-GB" sz="2100" dirty="0">
                <a:effectLst/>
                <a:latin typeface="Calisto MT" panose="02040603050505030304" pitchFamily="18" charset="0"/>
                <a:ea typeface="Calibri" panose="020F0502020204030204" pitchFamily="34" charset="0"/>
                <a:cs typeface="Arial" panose="020B0604020202020204" pitchFamily="34" charset="0"/>
              </a:rPr>
              <a:t> </a:t>
            </a:r>
            <a:r>
              <a:rPr lang="en-GB" sz="2100" dirty="0" err="1">
                <a:effectLst/>
                <a:latin typeface="Calisto MT" panose="02040603050505030304" pitchFamily="18" charset="0"/>
                <a:ea typeface="Calibri" panose="020F0502020204030204" pitchFamily="34" charset="0"/>
                <a:cs typeface="Arial" panose="020B0604020202020204" pitchFamily="34" charset="0"/>
              </a:rPr>
              <a:t>izgradnja</a:t>
            </a:r>
            <a:r>
              <a:rPr lang="en-GB" sz="2100" dirty="0">
                <a:effectLst/>
                <a:latin typeface="Calisto MT" panose="02040603050505030304" pitchFamily="18" charset="0"/>
                <a:ea typeface="Calibri" panose="020F0502020204030204" pitchFamily="34" charset="0"/>
                <a:cs typeface="Arial" panose="020B0604020202020204" pitchFamily="34" charset="0"/>
              </a:rPr>
              <a:t> </a:t>
            </a:r>
            <a:r>
              <a:rPr lang="en-GB" sz="2100" dirty="0" err="1">
                <a:effectLst/>
                <a:latin typeface="Calisto MT" panose="02040603050505030304" pitchFamily="18" charset="0"/>
                <a:ea typeface="Calibri" panose="020F0502020204030204" pitchFamily="34" charset="0"/>
                <a:cs typeface="Arial" panose="020B0604020202020204" pitchFamily="34" charset="0"/>
              </a:rPr>
              <a:t>i</a:t>
            </a:r>
            <a:r>
              <a:rPr lang="en-GB" sz="2100" dirty="0">
                <a:effectLst/>
                <a:latin typeface="Calisto MT" panose="02040603050505030304" pitchFamily="18" charset="0"/>
                <a:ea typeface="Calibri" panose="020F0502020204030204" pitchFamily="34" charset="0"/>
                <a:cs typeface="Arial" panose="020B0604020202020204" pitchFamily="34" charset="0"/>
              </a:rPr>
              <a:t> </a:t>
            </a:r>
            <a:r>
              <a:rPr lang="en-GB" sz="2100" dirty="0" err="1">
                <a:effectLst/>
                <a:latin typeface="Calisto MT" panose="02040603050505030304" pitchFamily="18" charset="0"/>
                <a:ea typeface="Calibri" panose="020F0502020204030204" pitchFamily="34" charset="0"/>
                <a:cs typeface="Arial" panose="020B0604020202020204" pitchFamily="34" charset="0"/>
              </a:rPr>
              <a:t>razgradnja</a:t>
            </a:r>
            <a:r>
              <a:rPr lang="en-GB" sz="2100" dirty="0">
                <a:effectLst/>
                <a:latin typeface="Calisto MT" panose="02040603050505030304" pitchFamily="18" charset="0"/>
                <a:ea typeface="Calibri" panose="020F0502020204030204" pitchFamily="34" charset="0"/>
                <a:cs typeface="Arial" panose="020B0604020202020204" pitchFamily="34" charset="0"/>
              </a:rPr>
              <a:t> </a:t>
            </a:r>
            <a:r>
              <a:rPr lang="en-GB" sz="2100" dirty="0" err="1">
                <a:effectLst/>
                <a:latin typeface="Calisto MT" panose="02040603050505030304" pitchFamily="18" charset="0"/>
                <a:ea typeface="Calibri" panose="020F0502020204030204" pitchFamily="34" charset="0"/>
                <a:cs typeface="Arial" panose="020B0604020202020204" pitchFamily="34" charset="0"/>
              </a:rPr>
              <a:t>stanica</a:t>
            </a:r>
            <a:br>
              <a:rPr lang="en-GB" sz="2100" dirty="0">
                <a:effectLst/>
                <a:latin typeface="Calisto MT" panose="02040603050505030304" pitchFamily="18" charset="0"/>
                <a:ea typeface="Calibri" panose="020F0502020204030204" pitchFamily="34" charset="0"/>
                <a:cs typeface="Arial" panose="020B0604020202020204" pitchFamily="34" charset="0"/>
              </a:rPr>
            </a:br>
            <a:r>
              <a:rPr lang="hr-HR" sz="2100" dirty="0">
                <a:latin typeface="Calisto MT" panose="02040603050505030304" pitchFamily="18" charset="0"/>
                <a:ea typeface="Calibri" panose="020F0502020204030204" pitchFamily="34" charset="0"/>
                <a:cs typeface="Arial" panose="020B0604020202020204" pitchFamily="34" charset="0"/>
              </a:rPr>
              <a:t>- </a:t>
            </a:r>
            <a:r>
              <a:rPr lang="en-GB" sz="2100" dirty="0" err="1">
                <a:effectLst/>
                <a:latin typeface="Calisto MT" panose="02040603050505030304" pitchFamily="18" charset="0"/>
                <a:ea typeface="Calibri" panose="020F0502020204030204" pitchFamily="34" charset="0"/>
                <a:cs typeface="Arial" panose="020B0604020202020204" pitchFamily="34" charset="0"/>
              </a:rPr>
              <a:t>anaerobno</a:t>
            </a:r>
            <a:r>
              <a:rPr lang="en-GB" sz="2100" dirty="0">
                <a:effectLst/>
                <a:latin typeface="Calisto MT" panose="02040603050505030304" pitchFamily="18" charset="0"/>
                <a:ea typeface="Calibri" panose="020F0502020204030204" pitchFamily="34" charset="0"/>
                <a:cs typeface="Arial" panose="020B0604020202020204" pitchFamily="34" charset="0"/>
              </a:rPr>
              <a:t> </a:t>
            </a:r>
            <a:r>
              <a:rPr lang="en-GB" sz="2100" dirty="0" err="1">
                <a:effectLst/>
                <a:latin typeface="Calisto MT" panose="02040603050505030304" pitchFamily="18" charset="0"/>
                <a:ea typeface="Calibri" panose="020F0502020204030204" pitchFamily="34" charset="0"/>
                <a:cs typeface="Arial" panose="020B0604020202020204" pitchFamily="34" charset="0"/>
              </a:rPr>
              <a:t>kiselo</a:t>
            </a:r>
            <a:r>
              <a:rPr lang="en-GB" sz="2100" dirty="0">
                <a:effectLst/>
                <a:latin typeface="Calisto MT" panose="02040603050505030304" pitchFamily="18" charset="0"/>
                <a:ea typeface="Calibri" panose="020F0502020204030204" pitchFamily="34" charset="0"/>
                <a:cs typeface="Arial" panose="020B0604020202020204" pitchFamily="34" charset="0"/>
              </a:rPr>
              <a:t> </a:t>
            </a:r>
            <a:r>
              <a:rPr lang="en-GB" sz="2100" dirty="0" err="1">
                <a:effectLst/>
                <a:latin typeface="Calisto MT" panose="02040603050505030304" pitchFamily="18" charset="0"/>
                <a:ea typeface="Calibri" panose="020F0502020204030204" pitchFamily="34" charset="0"/>
                <a:cs typeface="Arial" panose="020B0604020202020204" pitchFamily="34" charset="0"/>
              </a:rPr>
              <a:t>vrenje</a:t>
            </a:r>
            <a:r>
              <a:rPr lang="en-GB" sz="2100" dirty="0">
                <a:effectLst/>
                <a:latin typeface="Calisto MT" panose="02040603050505030304" pitchFamily="18" charset="0"/>
                <a:ea typeface="Calibri" panose="020F0502020204030204" pitchFamily="34" charset="0"/>
                <a:cs typeface="Arial" panose="020B0604020202020204" pitchFamily="34" charset="0"/>
              </a:rPr>
              <a:t> </a:t>
            </a:r>
            <a:r>
              <a:rPr lang="en-GB" sz="2100" dirty="0" err="1">
                <a:effectLst/>
                <a:latin typeface="Calisto MT" panose="02040603050505030304" pitchFamily="18" charset="0"/>
                <a:ea typeface="Calibri" panose="020F0502020204030204" pitchFamily="34" charset="0"/>
                <a:cs typeface="Arial" panose="020B0604020202020204" pitchFamily="34" charset="0"/>
              </a:rPr>
              <a:t>i</a:t>
            </a:r>
            <a:r>
              <a:rPr lang="en-GB" sz="2100" dirty="0">
                <a:effectLst/>
                <a:latin typeface="Calisto MT" panose="02040603050505030304" pitchFamily="18" charset="0"/>
                <a:ea typeface="Calibri" panose="020F0502020204030204" pitchFamily="34" charset="0"/>
                <a:cs typeface="Arial" panose="020B0604020202020204" pitchFamily="34" charset="0"/>
              </a:rPr>
              <a:t> </a:t>
            </a:r>
            <a:r>
              <a:rPr lang="en-GB" sz="2100" dirty="0" err="1">
                <a:effectLst/>
                <a:latin typeface="Calisto MT" panose="02040603050505030304" pitchFamily="18" charset="0"/>
                <a:ea typeface="Calibri" panose="020F0502020204030204" pitchFamily="34" charset="0"/>
                <a:cs typeface="Arial" panose="020B0604020202020204" pitchFamily="34" charset="0"/>
              </a:rPr>
              <a:t>metanska</a:t>
            </a:r>
            <a:r>
              <a:rPr lang="en-GB" sz="2100" dirty="0">
                <a:effectLst/>
                <a:latin typeface="Calisto MT" panose="02040603050505030304" pitchFamily="18" charset="0"/>
                <a:ea typeface="Calibri" panose="020F0502020204030204" pitchFamily="34" charset="0"/>
                <a:cs typeface="Arial" panose="020B0604020202020204" pitchFamily="34" charset="0"/>
              </a:rPr>
              <a:t> </a:t>
            </a:r>
            <a:r>
              <a:rPr lang="en-GB" sz="2100" dirty="0" err="1">
                <a:effectLst/>
                <a:latin typeface="Calisto MT" panose="02040603050505030304" pitchFamily="18" charset="0"/>
                <a:ea typeface="Calibri" panose="020F0502020204030204" pitchFamily="34" charset="0"/>
                <a:cs typeface="Arial" panose="020B0604020202020204" pitchFamily="34" charset="0"/>
              </a:rPr>
              <a:t>razgradnja</a:t>
            </a:r>
            <a:br>
              <a:rPr lang="en-GB" sz="2100" dirty="0">
                <a:effectLst/>
                <a:latin typeface="Calisto MT" panose="02040603050505030304" pitchFamily="18" charset="0"/>
                <a:ea typeface="Calibri" panose="020F0502020204030204" pitchFamily="34" charset="0"/>
                <a:cs typeface="Arial" panose="020B0604020202020204" pitchFamily="34" charset="0"/>
              </a:rPr>
            </a:br>
            <a:r>
              <a:rPr lang="hr-HR" sz="2100" dirty="0">
                <a:latin typeface="Calisto MT" panose="02040603050505030304" pitchFamily="18" charset="0"/>
                <a:ea typeface="Calibri" panose="020F0502020204030204" pitchFamily="34" charset="0"/>
                <a:cs typeface="Arial" panose="020B0604020202020204" pitchFamily="34" charset="0"/>
              </a:rPr>
              <a:t>- </a:t>
            </a:r>
            <a:r>
              <a:rPr lang="en-GB" sz="2100" dirty="0" err="1">
                <a:effectLst/>
                <a:latin typeface="Calisto MT" panose="02040603050505030304" pitchFamily="18" charset="0"/>
                <a:ea typeface="Calibri" panose="020F0502020204030204" pitchFamily="34" charset="0"/>
                <a:cs typeface="Arial" panose="020B0604020202020204" pitchFamily="34" charset="0"/>
              </a:rPr>
              <a:t>bakteriološka</a:t>
            </a:r>
            <a:r>
              <a:rPr lang="en-GB" sz="2100" dirty="0">
                <a:effectLst/>
                <a:latin typeface="Calisto MT" panose="02040603050505030304" pitchFamily="18" charset="0"/>
                <a:ea typeface="Calibri" panose="020F0502020204030204" pitchFamily="34" charset="0"/>
                <a:cs typeface="Arial" panose="020B0604020202020204" pitchFamily="34" charset="0"/>
              </a:rPr>
              <a:t> </a:t>
            </a:r>
            <a:r>
              <a:rPr lang="en-GB" sz="2100" dirty="0" err="1">
                <a:effectLst/>
                <a:latin typeface="Calisto MT" panose="02040603050505030304" pitchFamily="18" charset="0"/>
                <a:ea typeface="Calibri" panose="020F0502020204030204" pitchFamily="34" charset="0"/>
                <a:cs typeface="Arial" panose="020B0604020202020204" pitchFamily="34" charset="0"/>
              </a:rPr>
              <a:t>oksidacija</a:t>
            </a:r>
            <a:r>
              <a:rPr lang="en-GB" sz="2100" dirty="0">
                <a:effectLst/>
                <a:latin typeface="Calisto MT" panose="02040603050505030304" pitchFamily="18" charset="0"/>
                <a:ea typeface="Calibri" panose="020F0502020204030204" pitchFamily="34" charset="0"/>
                <a:cs typeface="Arial" panose="020B0604020202020204" pitchFamily="34" charset="0"/>
              </a:rPr>
              <a:t> </a:t>
            </a:r>
            <a:r>
              <a:rPr lang="en-GB" sz="2100" dirty="0" err="1">
                <a:effectLst/>
                <a:latin typeface="Calisto MT" panose="02040603050505030304" pitchFamily="18" charset="0"/>
                <a:ea typeface="Calibri" panose="020F0502020204030204" pitchFamily="34" charset="0"/>
                <a:cs typeface="Arial" panose="020B0604020202020204" pitchFamily="34" charset="0"/>
              </a:rPr>
              <a:t>i</a:t>
            </a:r>
            <a:r>
              <a:rPr lang="en-GB" sz="2100" dirty="0">
                <a:effectLst/>
                <a:latin typeface="Calisto MT" panose="02040603050505030304" pitchFamily="18" charset="0"/>
                <a:ea typeface="Calibri" panose="020F0502020204030204" pitchFamily="34" charset="0"/>
                <a:cs typeface="Arial" panose="020B0604020202020204" pitchFamily="34" charset="0"/>
              </a:rPr>
              <a:t> </a:t>
            </a:r>
            <a:r>
              <a:rPr lang="en-GB" sz="2100" dirty="0" err="1">
                <a:effectLst/>
                <a:latin typeface="Calisto MT" panose="02040603050505030304" pitchFamily="18" charset="0"/>
                <a:ea typeface="Calibri" panose="020F0502020204030204" pitchFamily="34" charset="0"/>
                <a:cs typeface="Arial" panose="020B0604020202020204" pitchFamily="34" charset="0"/>
              </a:rPr>
              <a:t>redukcija</a:t>
            </a:r>
            <a:br>
              <a:rPr lang="en-GB" sz="2100" dirty="0">
                <a:effectLst/>
                <a:latin typeface="Calisto MT" panose="02040603050505030304" pitchFamily="18" charset="0"/>
                <a:ea typeface="Calibri" panose="020F0502020204030204" pitchFamily="34" charset="0"/>
                <a:cs typeface="Arial" panose="020B0604020202020204" pitchFamily="34" charset="0"/>
              </a:rPr>
            </a:br>
            <a:r>
              <a:rPr lang="en-GB" sz="2100" dirty="0">
                <a:effectLst/>
                <a:latin typeface="Calisto MT" panose="02040603050505030304" pitchFamily="18" charset="0"/>
                <a:ea typeface="Calibri" panose="020F0502020204030204" pitchFamily="34" charset="0"/>
                <a:cs typeface="Arial" panose="020B0604020202020204" pitchFamily="34" charset="0"/>
              </a:rPr>
              <a:t> </a:t>
            </a:r>
            <a:br>
              <a:rPr lang="en-GB" sz="2100" dirty="0">
                <a:effectLst/>
                <a:latin typeface="Calisto MT" panose="02040603050505030304" pitchFamily="18" charset="0"/>
                <a:ea typeface="Calibri" panose="020F0502020204030204" pitchFamily="34" charset="0"/>
                <a:cs typeface="Arial" panose="020B0604020202020204" pitchFamily="34" charset="0"/>
              </a:rPr>
            </a:br>
            <a:endParaRPr lang="hr-HR" sz="2100" dirty="0">
              <a:latin typeface="Calisto MT" panose="02040603050505030304" pitchFamily="18" charset="0"/>
            </a:endParaRPr>
          </a:p>
        </p:txBody>
      </p:sp>
      <p:pic>
        <p:nvPicPr>
          <p:cNvPr id="6" name="Slika 5">
            <a:extLst>
              <a:ext uri="{FF2B5EF4-FFF2-40B4-BE49-F238E27FC236}">
                <a16:creationId xmlns:a16="http://schemas.microsoft.com/office/drawing/2014/main" id="{021DAA1A-3ABE-4DE9-9CB0-6748B3C43D70}"/>
              </a:ext>
            </a:extLst>
          </p:cNvPr>
          <p:cNvPicPr>
            <a:picLocks noChangeAspect="1"/>
          </p:cNvPicPr>
          <p:nvPr/>
        </p:nvPicPr>
        <p:blipFill>
          <a:blip r:embed="rId2"/>
          <a:stretch>
            <a:fillRect/>
          </a:stretch>
        </p:blipFill>
        <p:spPr>
          <a:xfrm>
            <a:off x="6126480" y="1304234"/>
            <a:ext cx="5593768" cy="1770891"/>
          </a:xfrm>
          <a:prstGeom prst="rect">
            <a:avLst/>
          </a:prstGeom>
        </p:spPr>
      </p:pic>
      <p:sp>
        <p:nvSpPr>
          <p:cNvPr id="22" name="sketch line">
            <a:extLst>
              <a:ext uri="{FF2B5EF4-FFF2-40B4-BE49-F238E27FC236}">
                <a16:creationId xmlns:a16="http://schemas.microsoft.com/office/drawing/2014/main" id="{6B5FF7CD-712E-4187-BFF5-B192FFB33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005089"/>
            <a:ext cx="4343400" cy="18288"/>
          </a:xfrm>
          <a:custGeom>
            <a:avLst/>
            <a:gdLst>
              <a:gd name="connsiteX0" fmla="*/ 0 w 4343400"/>
              <a:gd name="connsiteY0" fmla="*/ 0 h 18288"/>
              <a:gd name="connsiteX1" fmla="*/ 577052 w 4343400"/>
              <a:gd name="connsiteY1" fmla="*/ 0 h 18288"/>
              <a:gd name="connsiteX2" fmla="*/ 1067235 w 4343400"/>
              <a:gd name="connsiteY2" fmla="*/ 0 h 18288"/>
              <a:gd name="connsiteX3" fmla="*/ 1600853 w 4343400"/>
              <a:gd name="connsiteY3" fmla="*/ 0 h 18288"/>
              <a:gd name="connsiteX4" fmla="*/ 2264773 w 4343400"/>
              <a:gd name="connsiteY4" fmla="*/ 0 h 18288"/>
              <a:gd name="connsiteX5" fmla="*/ 2841825 w 4343400"/>
              <a:gd name="connsiteY5" fmla="*/ 0 h 18288"/>
              <a:gd name="connsiteX6" fmla="*/ 3375442 w 4343400"/>
              <a:gd name="connsiteY6" fmla="*/ 0 h 18288"/>
              <a:gd name="connsiteX7" fmla="*/ 4343400 w 4343400"/>
              <a:gd name="connsiteY7" fmla="*/ 0 h 18288"/>
              <a:gd name="connsiteX8" fmla="*/ 4343400 w 4343400"/>
              <a:gd name="connsiteY8" fmla="*/ 18288 h 18288"/>
              <a:gd name="connsiteX9" fmla="*/ 3722914 w 4343400"/>
              <a:gd name="connsiteY9" fmla="*/ 18288 h 18288"/>
              <a:gd name="connsiteX10" fmla="*/ 3189297 w 4343400"/>
              <a:gd name="connsiteY10" fmla="*/ 18288 h 18288"/>
              <a:gd name="connsiteX11" fmla="*/ 2481943 w 4343400"/>
              <a:gd name="connsiteY11" fmla="*/ 18288 h 18288"/>
              <a:gd name="connsiteX12" fmla="*/ 1904891 w 4343400"/>
              <a:gd name="connsiteY12" fmla="*/ 18288 h 18288"/>
              <a:gd name="connsiteX13" fmla="*/ 1414707 w 4343400"/>
              <a:gd name="connsiteY13" fmla="*/ 18288 h 18288"/>
              <a:gd name="connsiteX14" fmla="*/ 750788 w 4343400"/>
              <a:gd name="connsiteY14" fmla="*/ 18288 h 18288"/>
              <a:gd name="connsiteX15" fmla="*/ 0 w 4343400"/>
              <a:gd name="connsiteY15" fmla="*/ 18288 h 18288"/>
              <a:gd name="connsiteX16" fmla="*/ 0 w 43434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43400" h="18288" fill="none" extrusionOk="0">
                <a:moveTo>
                  <a:pt x="0" y="0"/>
                </a:moveTo>
                <a:cubicBezTo>
                  <a:pt x="233209" y="-19550"/>
                  <a:pt x="330816" y="19068"/>
                  <a:pt x="577052" y="0"/>
                </a:cubicBezTo>
                <a:cubicBezTo>
                  <a:pt x="823288" y="-19068"/>
                  <a:pt x="875077" y="10360"/>
                  <a:pt x="1067235" y="0"/>
                </a:cubicBezTo>
                <a:cubicBezTo>
                  <a:pt x="1259393" y="-10360"/>
                  <a:pt x="1410699" y="2939"/>
                  <a:pt x="1600853" y="0"/>
                </a:cubicBezTo>
                <a:cubicBezTo>
                  <a:pt x="1791007" y="-2939"/>
                  <a:pt x="2101644" y="-26225"/>
                  <a:pt x="2264773" y="0"/>
                </a:cubicBezTo>
                <a:cubicBezTo>
                  <a:pt x="2427902" y="26225"/>
                  <a:pt x="2690426" y="-27726"/>
                  <a:pt x="2841825" y="0"/>
                </a:cubicBezTo>
                <a:cubicBezTo>
                  <a:pt x="2993224" y="27726"/>
                  <a:pt x="3172320" y="-18569"/>
                  <a:pt x="3375442" y="0"/>
                </a:cubicBezTo>
                <a:cubicBezTo>
                  <a:pt x="3578564" y="18569"/>
                  <a:pt x="4003119" y="21909"/>
                  <a:pt x="4343400" y="0"/>
                </a:cubicBezTo>
                <a:cubicBezTo>
                  <a:pt x="4343798" y="7429"/>
                  <a:pt x="4343380" y="10822"/>
                  <a:pt x="4343400" y="18288"/>
                </a:cubicBezTo>
                <a:cubicBezTo>
                  <a:pt x="4109047" y="14709"/>
                  <a:pt x="3996986" y="7919"/>
                  <a:pt x="3722914" y="18288"/>
                </a:cubicBezTo>
                <a:cubicBezTo>
                  <a:pt x="3448842" y="28657"/>
                  <a:pt x="3340973" y="29252"/>
                  <a:pt x="3189297" y="18288"/>
                </a:cubicBezTo>
                <a:cubicBezTo>
                  <a:pt x="3037621" y="7324"/>
                  <a:pt x="2636891" y="-9539"/>
                  <a:pt x="2481943" y="18288"/>
                </a:cubicBezTo>
                <a:cubicBezTo>
                  <a:pt x="2326995" y="46115"/>
                  <a:pt x="2131632" y="740"/>
                  <a:pt x="1904891" y="18288"/>
                </a:cubicBezTo>
                <a:cubicBezTo>
                  <a:pt x="1678150" y="35836"/>
                  <a:pt x="1575362" y="-3381"/>
                  <a:pt x="1414707" y="18288"/>
                </a:cubicBezTo>
                <a:cubicBezTo>
                  <a:pt x="1254052" y="39957"/>
                  <a:pt x="1051093" y="-335"/>
                  <a:pt x="750788" y="18288"/>
                </a:cubicBezTo>
                <a:cubicBezTo>
                  <a:pt x="450483" y="36911"/>
                  <a:pt x="293781" y="22900"/>
                  <a:pt x="0" y="18288"/>
                </a:cubicBezTo>
                <a:cubicBezTo>
                  <a:pt x="-591" y="13205"/>
                  <a:pt x="-663" y="6329"/>
                  <a:pt x="0" y="0"/>
                </a:cubicBezTo>
                <a:close/>
              </a:path>
              <a:path w="4343400" h="18288" stroke="0" extrusionOk="0">
                <a:moveTo>
                  <a:pt x="0" y="0"/>
                </a:moveTo>
                <a:cubicBezTo>
                  <a:pt x="212719" y="-28531"/>
                  <a:pt x="340561" y="-1164"/>
                  <a:pt x="577052" y="0"/>
                </a:cubicBezTo>
                <a:cubicBezTo>
                  <a:pt x="813543" y="1164"/>
                  <a:pt x="866967" y="-9376"/>
                  <a:pt x="1067235" y="0"/>
                </a:cubicBezTo>
                <a:cubicBezTo>
                  <a:pt x="1267503" y="9376"/>
                  <a:pt x="1485778" y="-20470"/>
                  <a:pt x="1774589" y="0"/>
                </a:cubicBezTo>
                <a:cubicBezTo>
                  <a:pt x="2063400" y="20470"/>
                  <a:pt x="2090152" y="-14502"/>
                  <a:pt x="2351641" y="0"/>
                </a:cubicBezTo>
                <a:cubicBezTo>
                  <a:pt x="2613130" y="14502"/>
                  <a:pt x="2802864" y="19125"/>
                  <a:pt x="2928693" y="0"/>
                </a:cubicBezTo>
                <a:cubicBezTo>
                  <a:pt x="3054522" y="-19125"/>
                  <a:pt x="3482611" y="-2038"/>
                  <a:pt x="3636046" y="0"/>
                </a:cubicBezTo>
                <a:cubicBezTo>
                  <a:pt x="3789481" y="2038"/>
                  <a:pt x="4012363" y="973"/>
                  <a:pt x="4343400" y="0"/>
                </a:cubicBezTo>
                <a:cubicBezTo>
                  <a:pt x="4342514" y="5429"/>
                  <a:pt x="4344221" y="14046"/>
                  <a:pt x="4343400" y="18288"/>
                </a:cubicBezTo>
                <a:cubicBezTo>
                  <a:pt x="4078870" y="-6138"/>
                  <a:pt x="4015967" y="29658"/>
                  <a:pt x="3809782" y="18288"/>
                </a:cubicBezTo>
                <a:cubicBezTo>
                  <a:pt x="3603597" y="6918"/>
                  <a:pt x="3495552" y="24439"/>
                  <a:pt x="3189297" y="18288"/>
                </a:cubicBezTo>
                <a:cubicBezTo>
                  <a:pt x="2883042" y="12137"/>
                  <a:pt x="2850610" y="32583"/>
                  <a:pt x="2568811" y="18288"/>
                </a:cubicBezTo>
                <a:cubicBezTo>
                  <a:pt x="2287012" y="3993"/>
                  <a:pt x="2279820" y="23580"/>
                  <a:pt x="1991759" y="18288"/>
                </a:cubicBezTo>
                <a:cubicBezTo>
                  <a:pt x="1703698" y="12996"/>
                  <a:pt x="1616455" y="23157"/>
                  <a:pt x="1284405" y="18288"/>
                </a:cubicBezTo>
                <a:cubicBezTo>
                  <a:pt x="952355" y="13419"/>
                  <a:pt x="783530" y="16053"/>
                  <a:pt x="577052" y="18288"/>
                </a:cubicBezTo>
                <a:cubicBezTo>
                  <a:pt x="370574" y="20523"/>
                  <a:pt x="173929" y="5195"/>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Slika 3">
            <a:extLst>
              <a:ext uri="{FF2B5EF4-FFF2-40B4-BE49-F238E27FC236}">
                <a16:creationId xmlns:a16="http://schemas.microsoft.com/office/drawing/2014/main" id="{9897640A-FA5D-4810-B15B-0A25BEA490B5}"/>
              </a:ext>
            </a:extLst>
          </p:cNvPr>
          <p:cNvPicPr>
            <a:picLocks noChangeAspect="1"/>
          </p:cNvPicPr>
          <p:nvPr/>
        </p:nvPicPr>
        <p:blipFill>
          <a:blip r:embed="rId3"/>
          <a:stretch>
            <a:fillRect/>
          </a:stretch>
        </p:blipFill>
        <p:spPr>
          <a:xfrm>
            <a:off x="6440759" y="4164506"/>
            <a:ext cx="2055320" cy="2055320"/>
          </a:xfrm>
          <a:prstGeom prst="rect">
            <a:avLst/>
          </a:prstGeom>
        </p:spPr>
      </p:pic>
      <p:pic>
        <p:nvPicPr>
          <p:cNvPr id="5" name="Slika 4">
            <a:extLst>
              <a:ext uri="{FF2B5EF4-FFF2-40B4-BE49-F238E27FC236}">
                <a16:creationId xmlns:a16="http://schemas.microsoft.com/office/drawing/2014/main" id="{0C23B7F3-F5EC-4DEE-BE35-342539015D13}"/>
              </a:ext>
            </a:extLst>
          </p:cNvPr>
          <p:cNvPicPr>
            <a:picLocks noChangeAspect="1"/>
          </p:cNvPicPr>
          <p:nvPr/>
        </p:nvPicPr>
        <p:blipFill>
          <a:blip r:embed="rId4"/>
          <a:stretch>
            <a:fillRect/>
          </a:stretch>
        </p:blipFill>
        <p:spPr>
          <a:xfrm>
            <a:off x="9036369" y="4187007"/>
            <a:ext cx="2683879" cy="2010318"/>
          </a:xfrm>
          <a:prstGeom prst="rect">
            <a:avLst/>
          </a:prstGeom>
        </p:spPr>
      </p:pic>
    </p:spTree>
    <p:extLst>
      <p:ext uri="{BB962C8B-B14F-4D97-AF65-F5344CB8AC3E}">
        <p14:creationId xmlns:p14="http://schemas.microsoft.com/office/powerpoint/2010/main" val="12389953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32D45EE4-C4F0-4F72-B1C6-39F596D13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7">
            <a:extLst>
              <a:ext uri="{FF2B5EF4-FFF2-40B4-BE49-F238E27FC236}">
                <a16:creationId xmlns:a16="http://schemas.microsoft.com/office/drawing/2014/main" id="{8C459BAD-4279-4A9D-B0C5-662C5F5ED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3203463" y="-2060461"/>
            <a:ext cx="5649003" cy="10651671"/>
          </a:xfrm>
          <a:custGeom>
            <a:avLst/>
            <a:gdLst>
              <a:gd name="connsiteX0" fmla="*/ 0 w 5649003"/>
              <a:gd name="connsiteY0" fmla="*/ 5325836 h 10651671"/>
              <a:gd name="connsiteX1" fmla="*/ 2824502 w 5649003"/>
              <a:gd name="connsiteY1" fmla="*/ 0 h 10651671"/>
              <a:gd name="connsiteX2" fmla="*/ 5649004 w 5649003"/>
              <a:gd name="connsiteY2" fmla="*/ 5325836 h 10651671"/>
              <a:gd name="connsiteX3" fmla="*/ 2824502 w 5649003"/>
              <a:gd name="connsiteY3" fmla="*/ 10651672 h 10651671"/>
              <a:gd name="connsiteX4" fmla="*/ 0 w 5649003"/>
              <a:gd name="connsiteY4" fmla="*/ 5325836 h 10651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9003" h="10651671" fill="none" extrusionOk="0">
                <a:moveTo>
                  <a:pt x="0" y="5325836"/>
                </a:moveTo>
                <a:cubicBezTo>
                  <a:pt x="186946" y="2320485"/>
                  <a:pt x="1438121" y="-52385"/>
                  <a:pt x="2824502" y="0"/>
                </a:cubicBezTo>
                <a:cubicBezTo>
                  <a:pt x="4703838" y="-43168"/>
                  <a:pt x="5583840" y="2369660"/>
                  <a:pt x="5649004" y="5325836"/>
                </a:cubicBezTo>
                <a:cubicBezTo>
                  <a:pt x="5518761" y="8289338"/>
                  <a:pt x="4285196" y="10894014"/>
                  <a:pt x="2824502" y="10651672"/>
                </a:cubicBezTo>
                <a:cubicBezTo>
                  <a:pt x="1536945" y="11016699"/>
                  <a:pt x="142947" y="8418643"/>
                  <a:pt x="0" y="5325836"/>
                </a:cubicBezTo>
                <a:close/>
              </a:path>
              <a:path w="5649003" h="10651671" stroke="0" extrusionOk="0">
                <a:moveTo>
                  <a:pt x="0" y="5325836"/>
                </a:moveTo>
                <a:cubicBezTo>
                  <a:pt x="-54350" y="2332108"/>
                  <a:pt x="1351726" y="167869"/>
                  <a:pt x="2824502" y="0"/>
                </a:cubicBezTo>
                <a:cubicBezTo>
                  <a:pt x="4182679" y="-143942"/>
                  <a:pt x="5672665" y="2549517"/>
                  <a:pt x="5649004" y="5325836"/>
                </a:cubicBezTo>
                <a:cubicBezTo>
                  <a:pt x="5518596" y="8280244"/>
                  <a:pt x="4081190" y="10622204"/>
                  <a:pt x="2824502" y="10651672"/>
                </a:cubicBezTo>
                <a:cubicBezTo>
                  <a:pt x="1216708" y="10537144"/>
                  <a:pt x="-100850" y="8264979"/>
                  <a:pt x="0" y="5325836"/>
                </a:cubicBezTo>
                <a:close/>
              </a:path>
            </a:pathLst>
          </a:custGeom>
          <a:solidFill>
            <a:schemeClr val="accent2"/>
          </a:solidFill>
          <a:ln w="57150">
            <a:solidFill>
              <a:schemeClr val="accent2"/>
            </a:solidFill>
            <a:extLst>
              <a:ext uri="{C807C97D-BFC1-408E-A445-0C87EB9F89A2}">
                <ask:lineSketchStyleProps xmlns:ask="http://schemas.microsoft.com/office/drawing/2018/sketchyshapes" sd="63743190">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slov 1">
            <a:extLst>
              <a:ext uri="{FF2B5EF4-FFF2-40B4-BE49-F238E27FC236}">
                <a16:creationId xmlns:a16="http://schemas.microsoft.com/office/drawing/2014/main" id="{D6F9C0A4-9809-4694-A222-56F6B27CFDA7}"/>
              </a:ext>
            </a:extLst>
          </p:cNvPr>
          <p:cNvSpPr>
            <a:spLocks noGrp="1"/>
          </p:cNvSpPr>
          <p:nvPr>
            <p:ph type="ctrTitle"/>
          </p:nvPr>
        </p:nvSpPr>
        <p:spPr>
          <a:xfrm>
            <a:off x="1904498" y="556621"/>
            <a:ext cx="8055864" cy="3862826"/>
          </a:xfrm>
        </p:spPr>
        <p:txBody>
          <a:bodyPr anchor="b">
            <a:normAutofit/>
          </a:bodyPr>
          <a:lstStyle/>
          <a:p>
            <a:pPr marL="457200"/>
            <a:r>
              <a:rPr lang="en-GB" sz="1700" b="1" dirty="0">
                <a:solidFill>
                  <a:srgbClr val="FFFFFF"/>
                </a:solidFill>
                <a:effectLst/>
                <a:latin typeface="Calisto MT" panose="02040603050505030304" pitchFamily="18" charset="0"/>
                <a:ea typeface="Calibri" panose="020F0502020204030204" pitchFamily="34" charset="0"/>
                <a:cs typeface="Arial" panose="020B0604020202020204" pitchFamily="34" charset="0"/>
              </a:rPr>
              <a:t>AKTIVNI MULJ</a:t>
            </a:r>
            <a:br>
              <a:rPr lang="en-GB" sz="1700" dirty="0">
                <a:solidFill>
                  <a:srgbClr val="FFFFFF"/>
                </a:solidFill>
                <a:effectLst/>
                <a:latin typeface="Calisto MT" panose="02040603050505030304" pitchFamily="18" charset="0"/>
                <a:ea typeface="Calibri" panose="020F0502020204030204" pitchFamily="34" charset="0"/>
                <a:cs typeface="Arial" panose="020B0604020202020204" pitchFamily="34" charset="0"/>
              </a:rPr>
            </a:br>
            <a:r>
              <a:rPr lang="en-GB" sz="1700" dirty="0" err="1">
                <a:solidFill>
                  <a:srgbClr val="FFFFFF"/>
                </a:solidFill>
                <a:effectLst/>
                <a:latin typeface="Calisto MT" panose="02040603050505030304" pitchFamily="18" charset="0"/>
                <a:ea typeface="Calibri" panose="020F0502020204030204" pitchFamily="34" charset="0"/>
                <a:cs typeface="Arial" panose="020B0604020202020204" pitchFamily="34" charset="0"/>
              </a:rPr>
              <a:t>Postupak</a:t>
            </a:r>
            <a:r>
              <a:rPr lang="en-GB" sz="1700" dirty="0">
                <a:solidFill>
                  <a:srgbClr val="FFFFFF"/>
                </a:solidFill>
                <a:effectLst/>
                <a:latin typeface="Calisto MT" panose="02040603050505030304" pitchFamily="18" charset="0"/>
                <a:ea typeface="Calibri" panose="020F0502020204030204" pitchFamily="34" charset="0"/>
                <a:cs typeface="Arial" panose="020B0604020202020204" pitchFamily="34" charset="0"/>
              </a:rPr>
              <a:t> </a:t>
            </a:r>
            <a:r>
              <a:rPr lang="en-GB" sz="1700" dirty="0" err="1">
                <a:solidFill>
                  <a:srgbClr val="FFFFFF"/>
                </a:solidFill>
                <a:effectLst/>
                <a:latin typeface="Calisto MT" panose="02040603050505030304" pitchFamily="18" charset="0"/>
                <a:ea typeface="Calibri" panose="020F0502020204030204" pitchFamily="34" charset="0"/>
                <a:cs typeface="Arial" panose="020B0604020202020204" pitchFamily="34" charset="0"/>
              </a:rPr>
              <a:t>biološkog</a:t>
            </a:r>
            <a:r>
              <a:rPr lang="en-GB" sz="1700" dirty="0">
                <a:solidFill>
                  <a:srgbClr val="FFFFFF"/>
                </a:solidFill>
                <a:effectLst/>
                <a:latin typeface="Calisto MT" panose="02040603050505030304" pitchFamily="18" charset="0"/>
                <a:ea typeface="Calibri" panose="020F0502020204030204" pitchFamily="34" charset="0"/>
                <a:cs typeface="Arial" panose="020B0604020202020204" pitchFamily="34" charset="0"/>
              </a:rPr>
              <a:t> </a:t>
            </a:r>
            <a:r>
              <a:rPr lang="en-GB" sz="1700" dirty="0" err="1">
                <a:solidFill>
                  <a:srgbClr val="FFFFFF"/>
                </a:solidFill>
                <a:effectLst/>
                <a:latin typeface="Calisto MT" panose="02040603050505030304" pitchFamily="18" charset="0"/>
                <a:ea typeface="Calibri" panose="020F0502020204030204" pitchFamily="34" charset="0"/>
                <a:cs typeface="Arial" panose="020B0604020202020204" pitchFamily="34" charset="0"/>
              </a:rPr>
              <a:t>čišćenja</a:t>
            </a:r>
            <a:r>
              <a:rPr lang="en-GB" sz="1700" dirty="0">
                <a:solidFill>
                  <a:srgbClr val="FFFFFF"/>
                </a:solidFill>
                <a:effectLst/>
                <a:latin typeface="Calisto MT" panose="02040603050505030304" pitchFamily="18" charset="0"/>
                <a:ea typeface="Calibri" panose="020F0502020204030204" pitchFamily="34" charset="0"/>
                <a:cs typeface="Arial" panose="020B0604020202020204" pitchFamily="34" charset="0"/>
              </a:rPr>
              <a:t> </a:t>
            </a:r>
            <a:r>
              <a:rPr lang="en-GB" sz="1700" dirty="0" err="1">
                <a:solidFill>
                  <a:srgbClr val="FFFFFF"/>
                </a:solidFill>
                <a:effectLst/>
                <a:latin typeface="Calisto MT" panose="02040603050505030304" pitchFamily="18" charset="0"/>
                <a:ea typeface="Calibri" panose="020F0502020204030204" pitchFamily="34" charset="0"/>
                <a:cs typeface="Arial" panose="020B0604020202020204" pitchFamily="34" charset="0"/>
              </a:rPr>
              <a:t>otpadnih</a:t>
            </a:r>
            <a:r>
              <a:rPr lang="en-GB" sz="1700" dirty="0">
                <a:solidFill>
                  <a:srgbClr val="FFFFFF"/>
                </a:solidFill>
                <a:effectLst/>
                <a:latin typeface="Calisto MT" panose="02040603050505030304" pitchFamily="18" charset="0"/>
                <a:ea typeface="Calibri" panose="020F0502020204030204" pitchFamily="34" charset="0"/>
                <a:cs typeface="Arial" panose="020B0604020202020204" pitchFamily="34" charset="0"/>
              </a:rPr>
              <a:t> </a:t>
            </a:r>
            <a:r>
              <a:rPr lang="en-GB" sz="1700" dirty="0" err="1">
                <a:solidFill>
                  <a:srgbClr val="FFFFFF"/>
                </a:solidFill>
                <a:effectLst/>
                <a:latin typeface="Calisto MT" panose="02040603050505030304" pitchFamily="18" charset="0"/>
                <a:ea typeface="Calibri" panose="020F0502020204030204" pitchFamily="34" charset="0"/>
                <a:cs typeface="Arial" panose="020B0604020202020204" pitchFamily="34" charset="0"/>
              </a:rPr>
              <a:t>voda</a:t>
            </a:r>
            <a:r>
              <a:rPr lang="en-GB" sz="1700" dirty="0">
                <a:solidFill>
                  <a:srgbClr val="FFFFFF"/>
                </a:solidFill>
                <a:effectLst/>
                <a:latin typeface="Calisto MT" panose="02040603050505030304" pitchFamily="18" charset="0"/>
                <a:ea typeface="Calibri" panose="020F0502020204030204" pitchFamily="34" charset="0"/>
                <a:cs typeface="Arial" panose="020B0604020202020204" pitchFamily="34" charset="0"/>
              </a:rPr>
              <a:t> u </a:t>
            </a:r>
            <a:r>
              <a:rPr lang="en-GB" sz="1700" dirty="0" err="1">
                <a:solidFill>
                  <a:srgbClr val="FFFFFF"/>
                </a:solidFill>
                <a:effectLst/>
                <a:latin typeface="Calisto MT" panose="02040603050505030304" pitchFamily="18" charset="0"/>
                <a:ea typeface="Calibri" panose="020F0502020204030204" pitchFamily="34" charset="0"/>
                <a:cs typeface="Arial" panose="020B0604020202020204" pitchFamily="34" charset="0"/>
              </a:rPr>
              <a:t>kojem</a:t>
            </a:r>
            <a:r>
              <a:rPr lang="en-GB" sz="1700" dirty="0">
                <a:solidFill>
                  <a:srgbClr val="FFFFFF"/>
                </a:solidFill>
                <a:effectLst/>
                <a:latin typeface="Calisto MT" panose="02040603050505030304" pitchFamily="18" charset="0"/>
                <a:ea typeface="Calibri" panose="020F0502020204030204" pitchFamily="34" charset="0"/>
                <a:cs typeface="Arial" panose="020B0604020202020204" pitchFamily="34" charset="0"/>
              </a:rPr>
              <a:t> se </a:t>
            </a:r>
            <a:r>
              <a:rPr lang="en-GB" sz="1700" dirty="0" err="1">
                <a:solidFill>
                  <a:srgbClr val="FFFFFF"/>
                </a:solidFill>
                <a:effectLst/>
                <a:latin typeface="Calisto MT" panose="02040603050505030304" pitchFamily="18" charset="0"/>
                <a:ea typeface="Calibri" panose="020F0502020204030204" pitchFamily="34" charset="0"/>
                <a:cs typeface="Arial" panose="020B0604020202020204" pitchFamily="34" charset="0"/>
              </a:rPr>
              <a:t>biomasa</a:t>
            </a:r>
            <a:r>
              <a:rPr lang="en-GB" sz="1700" dirty="0">
                <a:solidFill>
                  <a:srgbClr val="FFFFFF"/>
                </a:solidFill>
                <a:effectLst/>
                <a:latin typeface="Calisto MT" panose="02040603050505030304" pitchFamily="18" charset="0"/>
                <a:ea typeface="Calibri" panose="020F0502020204030204" pitchFamily="34" charset="0"/>
                <a:cs typeface="Arial" panose="020B0604020202020204" pitchFamily="34" charset="0"/>
              </a:rPr>
              <a:t> </a:t>
            </a:r>
            <a:r>
              <a:rPr lang="en-GB" sz="1700" dirty="0" err="1">
                <a:solidFill>
                  <a:srgbClr val="FFFFFF"/>
                </a:solidFill>
                <a:effectLst/>
                <a:latin typeface="Calisto MT" panose="02040603050505030304" pitchFamily="18" charset="0"/>
                <a:ea typeface="Calibri" panose="020F0502020204030204" pitchFamily="34" charset="0"/>
                <a:cs typeface="Arial" panose="020B0604020202020204" pitchFamily="34" charset="0"/>
              </a:rPr>
              <a:t>živih</a:t>
            </a:r>
            <a:br>
              <a:rPr lang="en-GB" sz="1700" dirty="0">
                <a:solidFill>
                  <a:srgbClr val="FFFFFF"/>
                </a:solidFill>
                <a:effectLst/>
                <a:latin typeface="Calisto MT" panose="02040603050505030304" pitchFamily="18" charset="0"/>
                <a:ea typeface="Calibri" panose="020F0502020204030204" pitchFamily="34" charset="0"/>
                <a:cs typeface="Arial" panose="020B0604020202020204" pitchFamily="34" charset="0"/>
              </a:rPr>
            </a:br>
            <a:r>
              <a:rPr lang="en-GB" sz="1700" dirty="0" err="1">
                <a:solidFill>
                  <a:srgbClr val="FFFFFF"/>
                </a:solidFill>
                <a:effectLst/>
                <a:latin typeface="Calisto MT" panose="02040603050505030304" pitchFamily="18" charset="0"/>
                <a:ea typeface="Calibri" panose="020F0502020204030204" pitchFamily="34" charset="0"/>
                <a:cs typeface="Arial" panose="020B0604020202020204" pitchFamily="34" charset="0"/>
              </a:rPr>
              <a:t>mikroorganizama</a:t>
            </a:r>
            <a:r>
              <a:rPr lang="en-GB" sz="1700" dirty="0">
                <a:solidFill>
                  <a:srgbClr val="FFFFFF"/>
                </a:solidFill>
                <a:effectLst/>
                <a:latin typeface="Calisto MT" panose="02040603050505030304" pitchFamily="18" charset="0"/>
                <a:ea typeface="Calibri" panose="020F0502020204030204" pitchFamily="34" charset="0"/>
                <a:cs typeface="Arial" panose="020B0604020202020204" pitchFamily="34" charset="0"/>
              </a:rPr>
              <a:t> u </a:t>
            </a:r>
            <a:r>
              <a:rPr lang="en-GB" sz="1700" dirty="0" err="1">
                <a:solidFill>
                  <a:srgbClr val="FFFFFF"/>
                </a:solidFill>
                <a:effectLst/>
                <a:latin typeface="Calisto MT" panose="02040603050505030304" pitchFamily="18" charset="0"/>
                <a:ea typeface="Calibri" panose="020F0502020204030204" pitchFamily="34" charset="0"/>
                <a:cs typeface="Arial" panose="020B0604020202020204" pitchFamily="34" charset="0"/>
              </a:rPr>
              <a:t>mulju</a:t>
            </a:r>
            <a:r>
              <a:rPr lang="en-GB" sz="1700" dirty="0">
                <a:solidFill>
                  <a:srgbClr val="FFFFFF"/>
                </a:solidFill>
                <a:effectLst/>
                <a:latin typeface="Calisto MT" panose="02040603050505030304" pitchFamily="18" charset="0"/>
                <a:ea typeface="Calibri" panose="020F0502020204030204" pitchFamily="34" charset="0"/>
                <a:cs typeface="Arial" panose="020B0604020202020204" pitchFamily="34" charset="0"/>
              </a:rPr>
              <a:t> </a:t>
            </a:r>
            <a:r>
              <a:rPr lang="en-GB" sz="1700" dirty="0" err="1">
                <a:solidFill>
                  <a:srgbClr val="FFFFFF"/>
                </a:solidFill>
                <a:effectLst/>
                <a:latin typeface="Calisto MT" panose="02040603050505030304" pitchFamily="18" charset="0"/>
                <a:ea typeface="Calibri" panose="020F0502020204030204" pitchFamily="34" charset="0"/>
                <a:cs typeface="Arial" panose="020B0604020202020204" pitchFamily="34" charset="0"/>
              </a:rPr>
              <a:t>sekundarnog</a:t>
            </a:r>
            <a:r>
              <a:rPr lang="en-GB" sz="1700" dirty="0">
                <a:solidFill>
                  <a:srgbClr val="FFFFFF"/>
                </a:solidFill>
                <a:effectLst/>
                <a:latin typeface="Calisto MT" panose="02040603050505030304" pitchFamily="18" charset="0"/>
                <a:ea typeface="Calibri" panose="020F0502020204030204" pitchFamily="34" charset="0"/>
                <a:cs typeface="Arial" panose="020B0604020202020204" pitchFamily="34" charset="0"/>
              </a:rPr>
              <a:t> </a:t>
            </a:r>
            <a:r>
              <a:rPr lang="en-GB" sz="1700" dirty="0" err="1">
                <a:solidFill>
                  <a:srgbClr val="FFFFFF"/>
                </a:solidFill>
                <a:effectLst/>
                <a:latin typeface="Calisto MT" panose="02040603050505030304" pitchFamily="18" charset="0"/>
                <a:ea typeface="Calibri" panose="020F0502020204030204" pitchFamily="34" charset="0"/>
                <a:cs typeface="Arial" panose="020B0604020202020204" pitchFamily="34" charset="0"/>
              </a:rPr>
              <a:t>taložnika</a:t>
            </a:r>
            <a:r>
              <a:rPr lang="en-GB" sz="1700" dirty="0">
                <a:solidFill>
                  <a:srgbClr val="FFFFFF"/>
                </a:solidFill>
                <a:effectLst/>
                <a:latin typeface="Calisto MT" panose="02040603050505030304" pitchFamily="18" charset="0"/>
                <a:ea typeface="Calibri" panose="020F0502020204030204" pitchFamily="34" charset="0"/>
                <a:cs typeface="Arial" panose="020B0604020202020204" pitchFamily="34" charset="0"/>
              </a:rPr>
              <a:t> </a:t>
            </a:r>
            <a:r>
              <a:rPr lang="en-GB" sz="1700" dirty="0" err="1">
                <a:solidFill>
                  <a:srgbClr val="FFFFFF"/>
                </a:solidFill>
                <a:effectLst/>
                <a:latin typeface="Calisto MT" panose="02040603050505030304" pitchFamily="18" charset="0"/>
                <a:ea typeface="Calibri" panose="020F0502020204030204" pitchFamily="34" charset="0"/>
                <a:cs typeface="Arial" panose="020B0604020202020204" pitchFamily="34" charset="0"/>
              </a:rPr>
              <a:t>vraća</a:t>
            </a:r>
            <a:r>
              <a:rPr lang="en-GB" sz="1700" dirty="0">
                <a:solidFill>
                  <a:srgbClr val="FFFFFF"/>
                </a:solidFill>
                <a:effectLst/>
                <a:latin typeface="Calisto MT" panose="02040603050505030304" pitchFamily="18" charset="0"/>
                <a:ea typeface="Calibri" panose="020F0502020204030204" pitchFamily="34" charset="0"/>
                <a:cs typeface="Arial" panose="020B0604020202020204" pitchFamily="34" charset="0"/>
              </a:rPr>
              <a:t> </a:t>
            </a:r>
            <a:r>
              <a:rPr lang="en-GB" sz="1700" dirty="0" err="1">
                <a:solidFill>
                  <a:srgbClr val="FFFFFF"/>
                </a:solidFill>
                <a:effectLst/>
                <a:latin typeface="Calisto MT" panose="02040603050505030304" pitchFamily="18" charset="0"/>
                <a:ea typeface="Calibri" panose="020F0502020204030204" pitchFamily="34" charset="0"/>
                <a:cs typeface="Arial" panose="020B0604020202020204" pitchFamily="34" charset="0"/>
              </a:rPr>
              <a:t>kao</a:t>
            </a:r>
            <a:r>
              <a:rPr lang="en-GB" sz="1700" dirty="0">
                <a:solidFill>
                  <a:srgbClr val="FFFFFF"/>
                </a:solidFill>
                <a:effectLst/>
                <a:latin typeface="Calisto MT" panose="02040603050505030304" pitchFamily="18" charset="0"/>
                <a:ea typeface="Calibri" panose="020F0502020204030204" pitchFamily="34" charset="0"/>
                <a:cs typeface="Arial" panose="020B0604020202020204" pitchFamily="34" charset="0"/>
              </a:rPr>
              <a:t> "</a:t>
            </a:r>
            <a:r>
              <a:rPr lang="en-GB" sz="1700" dirty="0" err="1">
                <a:solidFill>
                  <a:srgbClr val="FFFFFF"/>
                </a:solidFill>
                <a:effectLst/>
                <a:latin typeface="Calisto MT" panose="02040603050505030304" pitchFamily="18" charset="0"/>
                <a:ea typeface="Calibri" panose="020F0502020204030204" pitchFamily="34" charset="0"/>
                <a:cs typeface="Arial" panose="020B0604020202020204" pitchFamily="34" charset="0"/>
              </a:rPr>
              <a:t>povratni</a:t>
            </a:r>
            <a:br>
              <a:rPr lang="en-GB" sz="1700" dirty="0">
                <a:solidFill>
                  <a:srgbClr val="FFFFFF"/>
                </a:solidFill>
                <a:effectLst/>
                <a:latin typeface="Calisto MT" panose="02040603050505030304" pitchFamily="18" charset="0"/>
                <a:ea typeface="Calibri" panose="020F0502020204030204" pitchFamily="34" charset="0"/>
                <a:cs typeface="Arial" panose="020B0604020202020204" pitchFamily="34" charset="0"/>
              </a:rPr>
            </a:br>
            <a:r>
              <a:rPr lang="en-GB" sz="1700" dirty="0" err="1">
                <a:solidFill>
                  <a:srgbClr val="FFFFFF"/>
                </a:solidFill>
                <a:effectLst/>
                <a:latin typeface="Calisto MT" panose="02040603050505030304" pitchFamily="18" charset="0"/>
                <a:ea typeface="Calibri" panose="020F0502020204030204" pitchFamily="34" charset="0"/>
                <a:cs typeface="Arial" panose="020B0604020202020204" pitchFamily="34" charset="0"/>
              </a:rPr>
              <a:t>mulj</a:t>
            </a:r>
            <a:r>
              <a:rPr lang="en-GB" sz="1700" dirty="0">
                <a:solidFill>
                  <a:srgbClr val="FFFFFF"/>
                </a:solidFill>
                <a:effectLst/>
                <a:latin typeface="Calisto MT" panose="02040603050505030304" pitchFamily="18" charset="0"/>
                <a:ea typeface="Calibri" panose="020F0502020204030204" pitchFamily="34" charset="0"/>
                <a:cs typeface="Arial" panose="020B0604020202020204" pitchFamily="34" charset="0"/>
              </a:rPr>
              <a:t>" u </a:t>
            </a:r>
            <a:r>
              <a:rPr lang="en-GB" sz="1700" dirty="0" err="1">
                <a:solidFill>
                  <a:srgbClr val="FFFFFF"/>
                </a:solidFill>
                <a:effectLst/>
                <a:latin typeface="Calisto MT" panose="02040603050505030304" pitchFamily="18" charset="0"/>
                <a:ea typeface="Calibri" panose="020F0502020204030204" pitchFamily="34" charset="0"/>
                <a:cs typeface="Arial" panose="020B0604020202020204" pitchFamily="34" charset="0"/>
              </a:rPr>
              <a:t>biospremnik</a:t>
            </a:r>
            <a:r>
              <a:rPr lang="en-GB" sz="1700" dirty="0">
                <a:solidFill>
                  <a:srgbClr val="FFFFFF"/>
                </a:solidFill>
                <a:effectLst/>
                <a:latin typeface="Calisto MT" panose="02040603050505030304" pitchFamily="18" charset="0"/>
                <a:ea typeface="Calibri" panose="020F0502020204030204" pitchFamily="34" charset="0"/>
                <a:cs typeface="Arial" panose="020B0604020202020204" pitchFamily="34" charset="0"/>
              </a:rPr>
              <a:t>, da bi </a:t>
            </a:r>
            <a:r>
              <a:rPr lang="en-GB" sz="1700" dirty="0" err="1">
                <a:solidFill>
                  <a:srgbClr val="FFFFFF"/>
                </a:solidFill>
                <a:effectLst/>
                <a:latin typeface="Calisto MT" panose="02040603050505030304" pitchFamily="18" charset="0"/>
                <a:ea typeface="Calibri" panose="020F0502020204030204" pitchFamily="34" charset="0"/>
                <a:cs typeface="Arial" panose="020B0604020202020204" pitchFamily="34" charset="0"/>
              </a:rPr>
              <a:t>povećala</a:t>
            </a:r>
            <a:r>
              <a:rPr lang="en-GB" sz="1700" dirty="0">
                <a:solidFill>
                  <a:srgbClr val="FFFFFF"/>
                </a:solidFill>
                <a:effectLst/>
                <a:latin typeface="Calisto MT" panose="02040603050505030304" pitchFamily="18" charset="0"/>
                <a:ea typeface="Calibri" panose="020F0502020204030204" pitchFamily="34" charset="0"/>
                <a:cs typeface="Arial" panose="020B0604020202020204" pitchFamily="34" charset="0"/>
              </a:rPr>
              <a:t> </a:t>
            </a:r>
            <a:r>
              <a:rPr lang="en-GB" sz="1700" dirty="0" err="1">
                <a:solidFill>
                  <a:srgbClr val="FFFFFF"/>
                </a:solidFill>
                <a:effectLst/>
                <a:latin typeface="Calisto MT" panose="02040603050505030304" pitchFamily="18" charset="0"/>
                <a:ea typeface="Calibri" panose="020F0502020204030204" pitchFamily="34" charset="0"/>
                <a:cs typeface="Arial" panose="020B0604020202020204" pitchFamily="34" charset="0"/>
              </a:rPr>
              <a:t>sposobnost</a:t>
            </a:r>
            <a:r>
              <a:rPr lang="en-GB" sz="1700" dirty="0">
                <a:solidFill>
                  <a:srgbClr val="FFFFFF"/>
                </a:solidFill>
                <a:effectLst/>
                <a:latin typeface="Calisto MT" panose="02040603050505030304" pitchFamily="18" charset="0"/>
                <a:ea typeface="Calibri" panose="020F0502020204030204" pitchFamily="34" charset="0"/>
                <a:cs typeface="Arial" panose="020B0604020202020204" pitchFamily="34" charset="0"/>
              </a:rPr>
              <a:t> </a:t>
            </a:r>
            <a:r>
              <a:rPr lang="en-GB" sz="1700" dirty="0" err="1">
                <a:solidFill>
                  <a:srgbClr val="FFFFFF"/>
                </a:solidFill>
                <a:effectLst/>
                <a:latin typeface="Calisto MT" panose="02040603050505030304" pitchFamily="18" charset="0"/>
                <a:ea typeface="Calibri" panose="020F0502020204030204" pitchFamily="34" charset="0"/>
                <a:cs typeface="Arial" panose="020B0604020202020204" pitchFamily="34" charset="0"/>
              </a:rPr>
              <a:t>biomase</a:t>
            </a:r>
            <a:r>
              <a:rPr lang="en-GB" sz="1700" dirty="0">
                <a:solidFill>
                  <a:srgbClr val="FFFFFF"/>
                </a:solidFill>
                <a:effectLst/>
                <a:latin typeface="Calisto MT" panose="02040603050505030304" pitchFamily="18" charset="0"/>
                <a:ea typeface="Calibri" panose="020F0502020204030204" pitchFamily="34" charset="0"/>
                <a:cs typeface="Arial" panose="020B0604020202020204" pitchFamily="34" charset="0"/>
              </a:rPr>
              <a:t> u </a:t>
            </a:r>
            <a:r>
              <a:rPr lang="en-GB" sz="1700" dirty="0" err="1">
                <a:solidFill>
                  <a:srgbClr val="FFFFFF"/>
                </a:solidFill>
                <a:effectLst/>
                <a:latin typeface="Calisto MT" panose="02040603050505030304" pitchFamily="18" charset="0"/>
                <a:ea typeface="Calibri" panose="020F0502020204030204" pitchFamily="34" charset="0"/>
                <a:cs typeface="Arial" panose="020B0604020202020204" pitchFamily="34" charset="0"/>
              </a:rPr>
              <a:t>razgradnji</a:t>
            </a:r>
            <a:br>
              <a:rPr lang="en-GB" sz="1700" dirty="0">
                <a:solidFill>
                  <a:srgbClr val="FFFFFF"/>
                </a:solidFill>
                <a:effectLst/>
                <a:latin typeface="Calisto MT" panose="02040603050505030304" pitchFamily="18" charset="0"/>
                <a:ea typeface="Calibri" panose="020F0502020204030204" pitchFamily="34" charset="0"/>
                <a:cs typeface="Arial" panose="020B0604020202020204" pitchFamily="34" charset="0"/>
              </a:rPr>
            </a:br>
            <a:r>
              <a:rPr lang="en-GB" sz="1700" dirty="0" err="1">
                <a:solidFill>
                  <a:srgbClr val="FFFFFF"/>
                </a:solidFill>
                <a:effectLst/>
                <a:latin typeface="Calisto MT" panose="02040603050505030304" pitchFamily="18" charset="0"/>
                <a:ea typeface="Calibri" panose="020F0502020204030204" pitchFamily="34" charset="0"/>
                <a:cs typeface="Arial" panose="020B0604020202020204" pitchFamily="34" charset="0"/>
              </a:rPr>
              <a:t>organske</a:t>
            </a:r>
            <a:r>
              <a:rPr lang="en-GB" sz="1700" dirty="0">
                <a:solidFill>
                  <a:srgbClr val="FFFFFF"/>
                </a:solidFill>
                <a:effectLst/>
                <a:latin typeface="Calisto MT" panose="02040603050505030304" pitchFamily="18" charset="0"/>
                <a:ea typeface="Calibri" panose="020F0502020204030204" pitchFamily="34" charset="0"/>
                <a:cs typeface="Arial" panose="020B0604020202020204" pitchFamily="34" charset="0"/>
              </a:rPr>
              <a:t> </a:t>
            </a:r>
            <a:r>
              <a:rPr lang="en-GB" sz="1700" dirty="0" err="1">
                <a:solidFill>
                  <a:srgbClr val="FFFFFF"/>
                </a:solidFill>
                <a:effectLst/>
                <a:latin typeface="Calisto MT" panose="02040603050505030304" pitchFamily="18" charset="0"/>
                <a:ea typeface="Calibri" panose="020F0502020204030204" pitchFamily="34" charset="0"/>
                <a:cs typeface="Arial" panose="020B0604020202020204" pitchFamily="34" charset="0"/>
              </a:rPr>
              <a:t>tvari</a:t>
            </a:r>
            <a:r>
              <a:rPr lang="en-GB" sz="1700" dirty="0">
                <a:solidFill>
                  <a:srgbClr val="FFFFFF"/>
                </a:solidFill>
                <a:effectLst/>
                <a:latin typeface="Calisto MT" panose="02040603050505030304" pitchFamily="18" charset="0"/>
                <a:ea typeface="Calibri" panose="020F0502020204030204" pitchFamily="34" charset="0"/>
                <a:cs typeface="Arial" panose="020B0604020202020204" pitchFamily="34" charset="0"/>
              </a:rPr>
              <a:t>.</a:t>
            </a:r>
            <a:br>
              <a:rPr lang="en-GB" sz="1700" dirty="0">
                <a:solidFill>
                  <a:srgbClr val="FFFFFF"/>
                </a:solidFill>
                <a:effectLst/>
                <a:latin typeface="Calisto MT" panose="02040603050505030304" pitchFamily="18" charset="0"/>
                <a:ea typeface="Calibri" panose="020F0502020204030204" pitchFamily="34" charset="0"/>
                <a:cs typeface="Arial" panose="020B0604020202020204" pitchFamily="34" charset="0"/>
              </a:rPr>
            </a:br>
            <a:r>
              <a:rPr lang="en-GB" sz="1700" dirty="0" err="1">
                <a:solidFill>
                  <a:srgbClr val="FFFFFF"/>
                </a:solidFill>
                <a:effectLst/>
                <a:latin typeface="Calisto MT" panose="02040603050505030304" pitchFamily="18" charset="0"/>
                <a:ea typeface="Calibri" panose="020F0502020204030204" pitchFamily="34" charset="0"/>
                <a:cs typeface="Arial" panose="020B0604020202020204" pitchFamily="34" charset="0"/>
              </a:rPr>
              <a:t>Otpadna</a:t>
            </a:r>
            <a:r>
              <a:rPr lang="en-GB" sz="1700" dirty="0">
                <a:solidFill>
                  <a:srgbClr val="FFFFFF"/>
                </a:solidFill>
                <a:effectLst/>
                <a:latin typeface="Calisto MT" panose="02040603050505030304" pitchFamily="18" charset="0"/>
                <a:ea typeface="Calibri" panose="020F0502020204030204" pitchFamily="34" charset="0"/>
                <a:cs typeface="Arial" panose="020B0604020202020204" pitchFamily="34" charset="0"/>
              </a:rPr>
              <a:t> </a:t>
            </a:r>
            <a:r>
              <a:rPr lang="en-GB" sz="1700" dirty="0" err="1">
                <a:solidFill>
                  <a:srgbClr val="FFFFFF"/>
                </a:solidFill>
                <a:effectLst/>
                <a:latin typeface="Calisto MT" panose="02040603050505030304" pitchFamily="18" charset="0"/>
                <a:ea typeface="Calibri" panose="020F0502020204030204" pitchFamily="34" charset="0"/>
                <a:cs typeface="Arial" panose="020B0604020202020204" pitchFamily="34" charset="0"/>
              </a:rPr>
              <a:t>voda</a:t>
            </a:r>
            <a:r>
              <a:rPr lang="en-GB" sz="1700" dirty="0">
                <a:solidFill>
                  <a:srgbClr val="FFFFFF"/>
                </a:solidFill>
                <a:effectLst/>
                <a:latin typeface="Calisto MT" panose="02040603050505030304" pitchFamily="18" charset="0"/>
                <a:ea typeface="Calibri" panose="020F0502020204030204" pitchFamily="34" charset="0"/>
                <a:cs typeface="Arial" panose="020B0604020202020204" pitchFamily="34" charset="0"/>
              </a:rPr>
              <a:t> </a:t>
            </a:r>
            <a:r>
              <a:rPr lang="en-GB" sz="1700" dirty="0" err="1">
                <a:solidFill>
                  <a:srgbClr val="FFFFFF"/>
                </a:solidFill>
                <a:effectLst/>
                <a:latin typeface="Calisto MT" panose="02040603050505030304" pitchFamily="18" charset="0"/>
                <a:ea typeface="Calibri" panose="020F0502020204030204" pitchFamily="34" charset="0"/>
                <a:cs typeface="Arial" panose="020B0604020202020204" pitchFamily="34" charset="0"/>
              </a:rPr>
              <a:t>uvodi</a:t>
            </a:r>
            <a:r>
              <a:rPr lang="en-GB" sz="1700" dirty="0">
                <a:solidFill>
                  <a:srgbClr val="FFFFFF"/>
                </a:solidFill>
                <a:effectLst/>
                <a:latin typeface="Calisto MT" panose="02040603050505030304" pitchFamily="18" charset="0"/>
                <a:ea typeface="Calibri" panose="020F0502020204030204" pitchFamily="34" charset="0"/>
                <a:cs typeface="Arial" panose="020B0604020202020204" pitchFamily="34" charset="0"/>
              </a:rPr>
              <a:t> se u </a:t>
            </a:r>
            <a:r>
              <a:rPr lang="en-GB" sz="1700" dirty="0" err="1">
                <a:solidFill>
                  <a:srgbClr val="FFFFFF"/>
                </a:solidFill>
                <a:effectLst/>
                <a:latin typeface="Calisto MT" panose="02040603050505030304" pitchFamily="18" charset="0"/>
                <a:ea typeface="Calibri" panose="020F0502020204030204" pitchFamily="34" charset="0"/>
                <a:cs typeface="Arial" panose="020B0604020202020204" pitchFamily="34" charset="0"/>
              </a:rPr>
              <a:t>biospremnik</a:t>
            </a:r>
            <a:r>
              <a:rPr lang="en-GB" sz="1700" dirty="0">
                <a:solidFill>
                  <a:srgbClr val="FFFFFF"/>
                </a:solidFill>
                <a:effectLst/>
                <a:latin typeface="Calisto MT" panose="02040603050505030304" pitchFamily="18" charset="0"/>
                <a:ea typeface="Calibri" panose="020F0502020204030204" pitchFamily="34" charset="0"/>
                <a:cs typeface="Arial" panose="020B0604020202020204" pitchFamily="34" charset="0"/>
              </a:rPr>
              <a:t> u </a:t>
            </a:r>
            <a:r>
              <a:rPr lang="en-GB" sz="1700" dirty="0" err="1">
                <a:solidFill>
                  <a:srgbClr val="FFFFFF"/>
                </a:solidFill>
                <a:effectLst/>
                <a:latin typeface="Calisto MT" panose="02040603050505030304" pitchFamily="18" charset="0"/>
                <a:ea typeface="Calibri" panose="020F0502020204030204" pitchFamily="34" charset="0"/>
                <a:cs typeface="Arial" panose="020B0604020202020204" pitchFamily="34" charset="0"/>
              </a:rPr>
              <a:t>kojem</a:t>
            </a:r>
            <a:r>
              <a:rPr lang="en-GB" sz="1700" dirty="0">
                <a:solidFill>
                  <a:srgbClr val="FFFFFF"/>
                </a:solidFill>
                <a:effectLst/>
                <a:latin typeface="Calisto MT" panose="02040603050505030304" pitchFamily="18" charset="0"/>
                <a:ea typeface="Calibri" panose="020F0502020204030204" pitchFamily="34" charset="0"/>
                <a:cs typeface="Arial" panose="020B0604020202020204" pitchFamily="34" charset="0"/>
              </a:rPr>
              <a:t> </a:t>
            </a:r>
            <a:r>
              <a:rPr lang="en-GB" sz="1700" dirty="0" err="1">
                <a:solidFill>
                  <a:srgbClr val="FFFFFF"/>
                </a:solidFill>
                <a:effectLst/>
                <a:latin typeface="Calisto MT" panose="02040603050505030304" pitchFamily="18" charset="0"/>
                <a:ea typeface="Calibri" panose="020F0502020204030204" pitchFamily="34" charset="0"/>
                <a:cs typeface="Arial" panose="020B0604020202020204" pitchFamily="34" charset="0"/>
              </a:rPr>
              <a:t>su</a:t>
            </a:r>
            <a:r>
              <a:rPr lang="en-GB" sz="1700" dirty="0">
                <a:solidFill>
                  <a:srgbClr val="FFFFFF"/>
                </a:solidFill>
                <a:effectLst/>
                <a:latin typeface="Calisto MT" panose="02040603050505030304" pitchFamily="18" charset="0"/>
                <a:ea typeface="Calibri" panose="020F0502020204030204" pitchFamily="34" charset="0"/>
                <a:cs typeface="Arial" panose="020B0604020202020204" pitchFamily="34" charset="0"/>
              </a:rPr>
              <a:t> </a:t>
            </a:r>
            <a:r>
              <a:rPr lang="en-GB" sz="1700" dirty="0" err="1">
                <a:solidFill>
                  <a:srgbClr val="FFFFFF"/>
                </a:solidFill>
                <a:effectLst/>
                <a:latin typeface="Calisto MT" panose="02040603050505030304" pitchFamily="18" charset="0"/>
                <a:ea typeface="Calibri" panose="020F0502020204030204" pitchFamily="34" charset="0"/>
                <a:cs typeface="Arial" panose="020B0604020202020204" pitchFamily="34" charset="0"/>
              </a:rPr>
              <a:t>mikroorganizmi</a:t>
            </a:r>
            <a:br>
              <a:rPr lang="en-GB" sz="1700" dirty="0">
                <a:solidFill>
                  <a:srgbClr val="FFFFFF"/>
                </a:solidFill>
                <a:effectLst/>
                <a:latin typeface="Calisto MT" panose="02040603050505030304" pitchFamily="18" charset="0"/>
                <a:ea typeface="Calibri" panose="020F0502020204030204" pitchFamily="34" charset="0"/>
                <a:cs typeface="Arial" panose="020B0604020202020204" pitchFamily="34" charset="0"/>
              </a:rPr>
            </a:br>
            <a:r>
              <a:rPr lang="en-GB" sz="1700" dirty="0" err="1">
                <a:solidFill>
                  <a:srgbClr val="FFFFFF"/>
                </a:solidFill>
                <a:effectLst/>
                <a:latin typeface="Calisto MT" panose="02040603050505030304" pitchFamily="18" charset="0"/>
                <a:ea typeface="Calibri" panose="020F0502020204030204" pitchFamily="34" charset="0"/>
                <a:cs typeface="Arial" panose="020B0604020202020204" pitchFamily="34" charset="0"/>
              </a:rPr>
              <a:t>raspršeni</a:t>
            </a:r>
            <a:r>
              <a:rPr lang="en-GB" sz="1700" dirty="0">
                <a:solidFill>
                  <a:srgbClr val="FFFFFF"/>
                </a:solidFill>
                <a:effectLst/>
                <a:latin typeface="Calisto MT" panose="02040603050505030304" pitchFamily="18" charset="0"/>
                <a:ea typeface="Calibri" panose="020F0502020204030204" pitchFamily="34" charset="0"/>
                <a:cs typeface="Arial" panose="020B0604020202020204" pitchFamily="34" charset="0"/>
              </a:rPr>
              <a:t> u </a:t>
            </a:r>
            <a:r>
              <a:rPr lang="en-GB" sz="1700" dirty="0" err="1">
                <a:solidFill>
                  <a:srgbClr val="FFFFFF"/>
                </a:solidFill>
                <a:effectLst/>
                <a:latin typeface="Calisto MT" panose="02040603050505030304" pitchFamily="18" charset="0"/>
                <a:ea typeface="Calibri" panose="020F0502020204030204" pitchFamily="34" charset="0"/>
                <a:cs typeface="Arial" panose="020B0604020202020204" pitchFamily="34" charset="0"/>
              </a:rPr>
              <a:t>vodi</a:t>
            </a:r>
            <a:r>
              <a:rPr lang="en-GB" sz="1700" dirty="0">
                <a:solidFill>
                  <a:srgbClr val="FFFFFF"/>
                </a:solidFill>
                <a:effectLst/>
                <a:latin typeface="Calisto MT" panose="02040603050505030304" pitchFamily="18" charset="0"/>
                <a:ea typeface="Calibri" panose="020F0502020204030204" pitchFamily="34" charset="0"/>
                <a:cs typeface="Arial" panose="020B0604020202020204" pitchFamily="34" charset="0"/>
              </a:rPr>
              <a:t>. U </a:t>
            </a:r>
            <a:r>
              <a:rPr lang="en-GB" sz="1700" dirty="0" err="1">
                <a:solidFill>
                  <a:srgbClr val="FFFFFF"/>
                </a:solidFill>
                <a:effectLst/>
                <a:latin typeface="Calisto MT" panose="02040603050505030304" pitchFamily="18" charset="0"/>
                <a:ea typeface="Calibri" panose="020F0502020204030204" pitchFamily="34" charset="0"/>
                <a:cs typeface="Arial" panose="020B0604020202020204" pitchFamily="34" charset="0"/>
              </a:rPr>
              <a:t>spremniku</a:t>
            </a:r>
            <a:r>
              <a:rPr lang="en-GB" sz="1700" dirty="0">
                <a:solidFill>
                  <a:srgbClr val="FFFFFF"/>
                </a:solidFill>
                <a:effectLst/>
                <a:latin typeface="Calisto MT" panose="02040603050505030304" pitchFamily="18" charset="0"/>
                <a:ea typeface="Calibri" panose="020F0502020204030204" pitchFamily="34" charset="0"/>
                <a:cs typeface="Arial" panose="020B0604020202020204" pitchFamily="34" charset="0"/>
              </a:rPr>
              <a:t> se </a:t>
            </a:r>
            <a:r>
              <a:rPr lang="en-GB" sz="1700" dirty="0" err="1">
                <a:solidFill>
                  <a:srgbClr val="FFFFFF"/>
                </a:solidFill>
                <a:effectLst/>
                <a:latin typeface="Calisto MT" panose="02040603050505030304" pitchFamily="18" charset="0"/>
                <a:ea typeface="Calibri" panose="020F0502020204030204" pitchFamily="34" charset="0"/>
                <a:cs typeface="Arial" panose="020B0604020202020204" pitchFamily="34" charset="0"/>
              </a:rPr>
              <a:t>prozračuje</a:t>
            </a:r>
            <a:r>
              <a:rPr lang="en-GB" sz="1700" dirty="0">
                <a:solidFill>
                  <a:srgbClr val="FFFFFF"/>
                </a:solidFill>
                <a:effectLst/>
                <a:latin typeface="Calisto MT" panose="02040603050505030304" pitchFamily="18" charset="0"/>
                <a:ea typeface="Calibri" panose="020F0502020204030204" pitchFamily="34" charset="0"/>
                <a:cs typeface="Arial" panose="020B0604020202020204" pitchFamily="34" charset="0"/>
              </a:rPr>
              <a:t> (</a:t>
            </a:r>
            <a:r>
              <a:rPr lang="en-GB" sz="1700" dirty="0" err="1">
                <a:solidFill>
                  <a:srgbClr val="FFFFFF"/>
                </a:solidFill>
                <a:effectLst/>
                <a:latin typeface="Calisto MT" panose="02040603050505030304" pitchFamily="18" charset="0"/>
                <a:ea typeface="Calibri" panose="020F0502020204030204" pitchFamily="34" charset="0"/>
                <a:cs typeface="Arial" panose="020B0604020202020204" pitchFamily="34" charset="0"/>
              </a:rPr>
              <a:t>turbinama</a:t>
            </a:r>
            <a:r>
              <a:rPr lang="en-GB" sz="1700" dirty="0">
                <a:solidFill>
                  <a:srgbClr val="FFFFFF"/>
                </a:solidFill>
                <a:effectLst/>
                <a:latin typeface="Calisto MT" panose="02040603050505030304" pitchFamily="18" charset="0"/>
                <a:ea typeface="Calibri" panose="020F0502020204030204" pitchFamily="34" charset="0"/>
                <a:cs typeface="Arial" panose="020B0604020202020204" pitchFamily="34" charset="0"/>
              </a:rPr>
              <a:t> </a:t>
            </a:r>
            <a:r>
              <a:rPr lang="en-GB" sz="1700" dirty="0" err="1">
                <a:solidFill>
                  <a:srgbClr val="FFFFFF"/>
                </a:solidFill>
                <a:effectLst/>
                <a:latin typeface="Calisto MT" panose="02040603050505030304" pitchFamily="18" charset="0"/>
                <a:ea typeface="Calibri" panose="020F0502020204030204" pitchFamily="34" charset="0"/>
                <a:cs typeface="Arial" panose="020B0604020202020204" pitchFamily="34" charset="0"/>
              </a:rPr>
              <a:t>ili</a:t>
            </a:r>
            <a:br>
              <a:rPr lang="en-GB" sz="1700" dirty="0">
                <a:solidFill>
                  <a:srgbClr val="FFFFFF"/>
                </a:solidFill>
                <a:effectLst/>
                <a:latin typeface="Calisto MT" panose="02040603050505030304" pitchFamily="18" charset="0"/>
                <a:ea typeface="Calibri" panose="020F0502020204030204" pitchFamily="34" charset="0"/>
                <a:cs typeface="Arial" panose="020B0604020202020204" pitchFamily="34" charset="0"/>
              </a:rPr>
            </a:br>
            <a:r>
              <a:rPr lang="en-GB" sz="1700" dirty="0" err="1">
                <a:solidFill>
                  <a:srgbClr val="FFFFFF"/>
                </a:solidFill>
                <a:effectLst/>
                <a:latin typeface="Calisto MT" panose="02040603050505030304" pitchFamily="18" charset="0"/>
                <a:ea typeface="Calibri" panose="020F0502020204030204" pitchFamily="34" charset="0"/>
                <a:cs typeface="Arial" panose="020B0604020202020204" pitchFamily="34" charset="0"/>
              </a:rPr>
              <a:t>ubrizgavanjem</a:t>
            </a:r>
            <a:r>
              <a:rPr lang="en-GB" sz="1700" dirty="0">
                <a:solidFill>
                  <a:srgbClr val="FFFFFF"/>
                </a:solidFill>
                <a:effectLst/>
                <a:latin typeface="Calisto MT" panose="02040603050505030304" pitchFamily="18" charset="0"/>
                <a:ea typeface="Calibri" panose="020F0502020204030204" pitchFamily="34" charset="0"/>
                <a:cs typeface="Arial" panose="020B0604020202020204" pitchFamily="34" charset="0"/>
              </a:rPr>
              <a:t> </a:t>
            </a:r>
            <a:r>
              <a:rPr lang="en-GB" sz="1700" dirty="0" err="1">
                <a:solidFill>
                  <a:srgbClr val="FFFFFF"/>
                </a:solidFill>
                <a:effectLst/>
                <a:latin typeface="Calisto MT" panose="02040603050505030304" pitchFamily="18" charset="0"/>
                <a:ea typeface="Calibri" panose="020F0502020204030204" pitchFamily="34" charset="0"/>
                <a:cs typeface="Arial" panose="020B0604020202020204" pitchFamily="34" charset="0"/>
              </a:rPr>
              <a:t>kisika</a:t>
            </a:r>
            <a:r>
              <a:rPr lang="en-GB" sz="1700" dirty="0">
                <a:solidFill>
                  <a:srgbClr val="FFFFFF"/>
                </a:solidFill>
                <a:effectLst/>
                <a:latin typeface="Calisto MT" panose="02040603050505030304" pitchFamily="18" charset="0"/>
                <a:ea typeface="Calibri" panose="020F0502020204030204" pitchFamily="34" charset="0"/>
                <a:cs typeface="Arial" panose="020B0604020202020204" pitchFamily="34" charset="0"/>
              </a:rPr>
              <a:t>) </a:t>
            </a:r>
            <a:r>
              <a:rPr lang="en-GB" sz="1700" dirty="0" err="1">
                <a:solidFill>
                  <a:srgbClr val="FFFFFF"/>
                </a:solidFill>
                <a:effectLst/>
                <a:latin typeface="Calisto MT" panose="02040603050505030304" pitchFamily="18" charset="0"/>
                <a:ea typeface="Calibri" panose="020F0502020204030204" pitchFamily="34" charset="0"/>
                <a:cs typeface="Arial" panose="020B0604020202020204" pitchFamily="34" charset="0"/>
              </a:rPr>
              <a:t>uz</a:t>
            </a:r>
            <a:r>
              <a:rPr lang="en-GB" sz="1700" dirty="0">
                <a:solidFill>
                  <a:srgbClr val="FFFFFF"/>
                </a:solidFill>
                <a:effectLst/>
                <a:latin typeface="Calisto MT" panose="02040603050505030304" pitchFamily="18" charset="0"/>
                <a:ea typeface="Calibri" panose="020F0502020204030204" pitchFamily="34" charset="0"/>
                <a:cs typeface="Arial" panose="020B0604020202020204" pitchFamily="34" charset="0"/>
              </a:rPr>
              <a:t> </a:t>
            </a:r>
            <a:r>
              <a:rPr lang="en-GB" sz="1700" dirty="0" err="1">
                <a:solidFill>
                  <a:srgbClr val="FFFFFF"/>
                </a:solidFill>
                <a:effectLst/>
                <a:latin typeface="Calisto MT" panose="02040603050505030304" pitchFamily="18" charset="0"/>
                <a:ea typeface="Calibri" panose="020F0502020204030204" pitchFamily="34" charset="0"/>
                <a:cs typeface="Arial" panose="020B0604020202020204" pitchFamily="34" charset="0"/>
              </a:rPr>
              <a:t>istovremeno</a:t>
            </a:r>
            <a:r>
              <a:rPr lang="en-GB" sz="1700" dirty="0">
                <a:solidFill>
                  <a:srgbClr val="FFFFFF"/>
                </a:solidFill>
                <a:effectLst/>
                <a:latin typeface="Calisto MT" panose="02040603050505030304" pitchFamily="18" charset="0"/>
                <a:ea typeface="Calibri" panose="020F0502020204030204" pitchFamily="34" charset="0"/>
                <a:cs typeface="Arial" panose="020B0604020202020204" pitchFamily="34" charset="0"/>
              </a:rPr>
              <a:t> </a:t>
            </a:r>
            <a:r>
              <a:rPr lang="en-GB" sz="1700" dirty="0" err="1">
                <a:solidFill>
                  <a:srgbClr val="FFFFFF"/>
                </a:solidFill>
                <a:effectLst/>
                <a:latin typeface="Calisto MT" panose="02040603050505030304" pitchFamily="18" charset="0"/>
                <a:ea typeface="Calibri" panose="020F0502020204030204" pitchFamily="34" charset="0"/>
                <a:cs typeface="Arial" panose="020B0604020202020204" pitchFamily="34" charset="0"/>
              </a:rPr>
              <a:t>miješanje</a:t>
            </a:r>
            <a:r>
              <a:rPr lang="en-GB" sz="1700" dirty="0">
                <a:solidFill>
                  <a:srgbClr val="FFFFFF"/>
                </a:solidFill>
                <a:effectLst/>
                <a:latin typeface="Calisto MT" panose="02040603050505030304" pitchFamily="18" charset="0"/>
                <a:ea typeface="Calibri" panose="020F0502020204030204" pitchFamily="34" charset="0"/>
                <a:cs typeface="Arial" panose="020B0604020202020204" pitchFamily="34" charset="0"/>
              </a:rPr>
              <a:t> </a:t>
            </a:r>
            <a:r>
              <a:rPr lang="en-GB" sz="1700" dirty="0" err="1">
                <a:solidFill>
                  <a:srgbClr val="FFFFFF"/>
                </a:solidFill>
                <a:effectLst/>
                <a:latin typeface="Calisto MT" panose="02040603050505030304" pitchFamily="18" charset="0"/>
                <a:ea typeface="Calibri" panose="020F0502020204030204" pitchFamily="34" charset="0"/>
                <a:cs typeface="Arial" panose="020B0604020202020204" pitchFamily="34" charset="0"/>
              </a:rPr>
              <a:t>vode</a:t>
            </a:r>
            <a:r>
              <a:rPr lang="en-GB" sz="1700" dirty="0">
                <a:solidFill>
                  <a:srgbClr val="FFFFFF"/>
                </a:solidFill>
                <a:effectLst/>
                <a:latin typeface="Calisto MT" panose="02040603050505030304" pitchFamily="18" charset="0"/>
                <a:ea typeface="Calibri" panose="020F0502020204030204" pitchFamily="34" charset="0"/>
                <a:cs typeface="Arial" panose="020B0604020202020204" pitchFamily="34" charset="0"/>
              </a:rPr>
              <a:t>, </a:t>
            </a:r>
            <a:r>
              <a:rPr lang="en-GB" sz="1700" dirty="0" err="1">
                <a:solidFill>
                  <a:srgbClr val="FFFFFF"/>
                </a:solidFill>
                <a:effectLst/>
                <a:latin typeface="Calisto MT" panose="02040603050505030304" pitchFamily="18" charset="0"/>
                <a:ea typeface="Calibri" panose="020F0502020204030204" pitchFamily="34" charset="0"/>
                <a:cs typeface="Arial" panose="020B0604020202020204" pitchFamily="34" charset="0"/>
              </a:rPr>
              <a:t>što</a:t>
            </a:r>
            <a:r>
              <a:rPr lang="en-GB" sz="1700" dirty="0">
                <a:solidFill>
                  <a:srgbClr val="FFFFFF"/>
                </a:solidFill>
                <a:effectLst/>
                <a:latin typeface="Calisto MT" panose="02040603050505030304" pitchFamily="18" charset="0"/>
                <a:ea typeface="Calibri" panose="020F0502020204030204" pitchFamily="34" charset="0"/>
                <a:cs typeface="Arial" panose="020B0604020202020204" pitchFamily="34" charset="0"/>
              </a:rPr>
              <a:t> </a:t>
            </a:r>
            <a:r>
              <a:rPr lang="en-GB" sz="1700" dirty="0" err="1">
                <a:solidFill>
                  <a:srgbClr val="FFFFFF"/>
                </a:solidFill>
                <a:effectLst/>
                <a:latin typeface="Calisto MT" panose="02040603050505030304" pitchFamily="18" charset="0"/>
                <a:ea typeface="Calibri" panose="020F0502020204030204" pitchFamily="34" charset="0"/>
                <a:cs typeface="Arial" panose="020B0604020202020204" pitchFamily="34" charset="0"/>
              </a:rPr>
              <a:t>ubrzava</a:t>
            </a:r>
            <a:br>
              <a:rPr lang="en-GB" sz="1700" dirty="0">
                <a:solidFill>
                  <a:srgbClr val="FFFFFF"/>
                </a:solidFill>
                <a:effectLst/>
                <a:latin typeface="Calisto MT" panose="02040603050505030304" pitchFamily="18" charset="0"/>
                <a:ea typeface="Calibri" panose="020F0502020204030204" pitchFamily="34" charset="0"/>
                <a:cs typeface="Arial" panose="020B0604020202020204" pitchFamily="34" charset="0"/>
              </a:rPr>
            </a:br>
            <a:r>
              <a:rPr lang="en-GB" sz="1700" dirty="0" err="1">
                <a:solidFill>
                  <a:srgbClr val="FFFFFF"/>
                </a:solidFill>
                <a:effectLst/>
                <a:latin typeface="Calisto MT" panose="02040603050505030304" pitchFamily="18" charset="0"/>
                <a:ea typeface="Calibri" panose="020F0502020204030204" pitchFamily="34" charset="0"/>
                <a:cs typeface="Arial" panose="020B0604020202020204" pitchFamily="34" charset="0"/>
              </a:rPr>
              <a:t>dodir</a:t>
            </a:r>
            <a:r>
              <a:rPr lang="en-GB" sz="1700" dirty="0">
                <a:solidFill>
                  <a:srgbClr val="FFFFFF"/>
                </a:solidFill>
                <a:effectLst/>
                <a:latin typeface="Calisto MT" panose="02040603050505030304" pitchFamily="18" charset="0"/>
                <a:ea typeface="Calibri" panose="020F0502020204030204" pitchFamily="34" charset="0"/>
                <a:cs typeface="Arial" panose="020B0604020202020204" pitchFamily="34" charset="0"/>
              </a:rPr>
              <a:t> </a:t>
            </a:r>
            <a:r>
              <a:rPr lang="en-GB" sz="1700" dirty="0" err="1">
                <a:solidFill>
                  <a:srgbClr val="FFFFFF"/>
                </a:solidFill>
                <a:effectLst/>
                <a:latin typeface="Calisto MT" panose="02040603050505030304" pitchFamily="18" charset="0"/>
                <a:ea typeface="Calibri" panose="020F0502020204030204" pitchFamily="34" charset="0"/>
                <a:cs typeface="Arial" panose="020B0604020202020204" pitchFamily="34" charset="0"/>
              </a:rPr>
              <a:t>mikroorganizama</a:t>
            </a:r>
            <a:r>
              <a:rPr lang="en-GB" sz="1700" dirty="0">
                <a:solidFill>
                  <a:srgbClr val="FFFFFF"/>
                </a:solidFill>
                <a:effectLst/>
                <a:latin typeface="Calisto MT" panose="02040603050505030304" pitchFamily="18" charset="0"/>
                <a:ea typeface="Calibri" panose="020F0502020204030204" pitchFamily="34" charset="0"/>
                <a:cs typeface="Arial" panose="020B0604020202020204" pitchFamily="34" charset="0"/>
              </a:rPr>
              <a:t> s </a:t>
            </a:r>
            <a:r>
              <a:rPr lang="en-GB" sz="1700" dirty="0" err="1">
                <a:solidFill>
                  <a:srgbClr val="FFFFFF"/>
                </a:solidFill>
                <a:effectLst/>
                <a:latin typeface="Calisto MT" panose="02040603050505030304" pitchFamily="18" charset="0"/>
                <a:ea typeface="Calibri" panose="020F0502020204030204" pitchFamily="34" charset="0"/>
                <a:cs typeface="Arial" panose="020B0604020202020204" pitchFamily="34" charset="0"/>
              </a:rPr>
              <a:t>hranom</a:t>
            </a:r>
            <a:r>
              <a:rPr lang="en-GB" sz="1700" dirty="0">
                <a:solidFill>
                  <a:srgbClr val="FFFFFF"/>
                </a:solidFill>
                <a:effectLst/>
                <a:latin typeface="Calisto MT" panose="02040603050505030304" pitchFamily="18" charset="0"/>
                <a:ea typeface="Calibri" panose="020F0502020204030204" pitchFamily="34" charset="0"/>
                <a:cs typeface="Arial" panose="020B0604020202020204" pitchFamily="34" charset="0"/>
              </a:rPr>
              <a:t>. </a:t>
            </a:r>
            <a:r>
              <a:rPr lang="en-GB" sz="1700" dirty="0" err="1">
                <a:solidFill>
                  <a:srgbClr val="FFFFFF"/>
                </a:solidFill>
                <a:effectLst/>
                <a:latin typeface="Calisto MT" panose="02040603050505030304" pitchFamily="18" charset="0"/>
                <a:ea typeface="Calibri" panose="020F0502020204030204" pitchFamily="34" charset="0"/>
                <a:cs typeface="Arial" panose="020B0604020202020204" pitchFamily="34" charset="0"/>
              </a:rPr>
              <a:t>Novonastala</a:t>
            </a:r>
            <a:r>
              <a:rPr lang="en-GB" sz="1700" dirty="0">
                <a:solidFill>
                  <a:srgbClr val="FFFFFF"/>
                </a:solidFill>
                <a:effectLst/>
                <a:latin typeface="Calisto MT" panose="02040603050505030304" pitchFamily="18" charset="0"/>
                <a:ea typeface="Calibri" panose="020F0502020204030204" pitchFamily="34" charset="0"/>
                <a:cs typeface="Arial" panose="020B0604020202020204" pitchFamily="34" charset="0"/>
              </a:rPr>
              <a:t> </a:t>
            </a:r>
            <a:r>
              <a:rPr lang="en-GB" sz="1700" dirty="0" err="1">
                <a:solidFill>
                  <a:srgbClr val="FFFFFF"/>
                </a:solidFill>
                <a:effectLst/>
                <a:latin typeface="Calisto MT" panose="02040603050505030304" pitchFamily="18" charset="0"/>
                <a:ea typeface="Calibri" panose="020F0502020204030204" pitchFamily="34" charset="0"/>
                <a:cs typeface="Arial" panose="020B0604020202020204" pitchFamily="34" charset="0"/>
              </a:rPr>
              <a:t>biomasa</a:t>
            </a:r>
            <a:br>
              <a:rPr lang="en-GB" sz="1700" dirty="0">
                <a:solidFill>
                  <a:srgbClr val="FFFFFF"/>
                </a:solidFill>
                <a:effectLst/>
                <a:latin typeface="Calisto MT" panose="02040603050505030304" pitchFamily="18" charset="0"/>
                <a:ea typeface="Calibri" panose="020F0502020204030204" pitchFamily="34" charset="0"/>
                <a:cs typeface="Arial" panose="020B0604020202020204" pitchFamily="34" charset="0"/>
              </a:rPr>
            </a:br>
            <a:r>
              <a:rPr lang="en-GB" sz="1700" dirty="0" err="1">
                <a:solidFill>
                  <a:srgbClr val="FFFFFF"/>
                </a:solidFill>
                <a:effectLst/>
                <a:latin typeface="Calisto MT" panose="02040603050505030304" pitchFamily="18" charset="0"/>
                <a:ea typeface="Calibri" panose="020F0502020204030204" pitchFamily="34" charset="0"/>
                <a:cs typeface="Arial" panose="020B0604020202020204" pitchFamily="34" charset="0"/>
              </a:rPr>
              <a:t>mikroorganizama</a:t>
            </a:r>
            <a:r>
              <a:rPr lang="en-GB" sz="1700" dirty="0">
                <a:solidFill>
                  <a:srgbClr val="FFFFFF"/>
                </a:solidFill>
                <a:effectLst/>
                <a:latin typeface="Calisto MT" panose="02040603050505030304" pitchFamily="18" charset="0"/>
                <a:ea typeface="Calibri" panose="020F0502020204030204" pitchFamily="34" charset="0"/>
                <a:cs typeface="Arial" panose="020B0604020202020204" pitchFamily="34" charset="0"/>
              </a:rPr>
              <a:t> </a:t>
            </a:r>
            <a:r>
              <a:rPr lang="en-GB" sz="1700" dirty="0" err="1">
                <a:solidFill>
                  <a:srgbClr val="FFFFFF"/>
                </a:solidFill>
                <a:effectLst/>
                <a:latin typeface="Calisto MT" panose="02040603050505030304" pitchFamily="18" charset="0"/>
                <a:ea typeface="Calibri" panose="020F0502020204030204" pitchFamily="34" charset="0"/>
                <a:cs typeface="Arial" panose="020B0604020202020204" pitchFamily="34" charset="0"/>
              </a:rPr>
              <a:t>odvodi</a:t>
            </a:r>
            <a:r>
              <a:rPr lang="en-GB" sz="1700" dirty="0">
                <a:solidFill>
                  <a:srgbClr val="FFFFFF"/>
                </a:solidFill>
                <a:effectLst/>
                <a:latin typeface="Calisto MT" panose="02040603050505030304" pitchFamily="18" charset="0"/>
                <a:ea typeface="Calibri" panose="020F0502020204030204" pitchFamily="34" charset="0"/>
                <a:cs typeface="Arial" panose="020B0604020202020204" pitchFamily="34" charset="0"/>
              </a:rPr>
              <a:t> se s u </a:t>
            </a:r>
            <a:r>
              <a:rPr lang="en-GB" sz="1700" dirty="0" err="1">
                <a:solidFill>
                  <a:srgbClr val="FFFFFF"/>
                </a:solidFill>
                <a:effectLst/>
                <a:latin typeface="Calisto MT" panose="02040603050505030304" pitchFamily="18" charset="0"/>
                <a:ea typeface="Calibri" panose="020F0502020204030204" pitchFamily="34" charset="0"/>
                <a:cs typeface="Arial" panose="020B0604020202020204" pitchFamily="34" charset="0"/>
              </a:rPr>
              <a:t>naknadni</a:t>
            </a:r>
            <a:r>
              <a:rPr lang="en-GB" sz="1700" dirty="0">
                <a:solidFill>
                  <a:srgbClr val="FFFFFF"/>
                </a:solidFill>
                <a:effectLst/>
                <a:latin typeface="Calisto MT" panose="02040603050505030304" pitchFamily="18" charset="0"/>
                <a:ea typeface="Calibri" panose="020F0502020204030204" pitchFamily="34" charset="0"/>
                <a:cs typeface="Arial" panose="020B0604020202020204" pitchFamily="34" charset="0"/>
              </a:rPr>
              <a:t> </a:t>
            </a:r>
            <a:r>
              <a:rPr lang="en-GB" sz="1700" dirty="0" err="1">
                <a:solidFill>
                  <a:srgbClr val="FFFFFF"/>
                </a:solidFill>
                <a:effectLst/>
                <a:latin typeface="Calisto MT" panose="02040603050505030304" pitchFamily="18" charset="0"/>
                <a:ea typeface="Calibri" panose="020F0502020204030204" pitchFamily="34" charset="0"/>
                <a:cs typeface="Arial" panose="020B0604020202020204" pitchFamily="34" charset="0"/>
              </a:rPr>
              <a:t>taložnik</a:t>
            </a:r>
            <a:r>
              <a:rPr lang="en-GB" sz="1700" dirty="0">
                <a:solidFill>
                  <a:srgbClr val="FFFFFF"/>
                </a:solidFill>
                <a:effectLst/>
                <a:latin typeface="Calisto MT" panose="02040603050505030304" pitchFamily="18" charset="0"/>
                <a:ea typeface="Calibri" panose="020F0502020204030204" pitchFamily="34" charset="0"/>
                <a:cs typeface="Arial" panose="020B0604020202020204" pitchFamily="34" charset="0"/>
              </a:rPr>
              <a:t>.</a:t>
            </a:r>
            <a:br>
              <a:rPr lang="en-GB" sz="1700" dirty="0">
                <a:solidFill>
                  <a:srgbClr val="FFFFFF"/>
                </a:solidFill>
                <a:effectLst/>
                <a:latin typeface="Calisto MT" panose="02040603050505030304" pitchFamily="18" charset="0"/>
                <a:ea typeface="Calibri" panose="020F0502020204030204" pitchFamily="34" charset="0"/>
                <a:cs typeface="Arial" panose="020B0604020202020204" pitchFamily="34" charset="0"/>
              </a:rPr>
            </a:br>
            <a:r>
              <a:rPr lang="en-GB" sz="1700" dirty="0">
                <a:solidFill>
                  <a:srgbClr val="FFFFFF"/>
                </a:solidFill>
                <a:effectLst/>
                <a:latin typeface="Calisto MT" panose="02040603050505030304" pitchFamily="18" charset="0"/>
                <a:ea typeface="Calibri" panose="020F0502020204030204" pitchFamily="34" charset="0"/>
                <a:cs typeface="Arial" panose="020B0604020202020204" pitchFamily="34" charset="0"/>
              </a:rPr>
              <a:t>Od </a:t>
            </a:r>
            <a:r>
              <a:rPr lang="en-GB" sz="1700" dirty="0" err="1">
                <a:solidFill>
                  <a:srgbClr val="FFFFFF"/>
                </a:solidFill>
                <a:effectLst/>
                <a:latin typeface="Calisto MT" panose="02040603050505030304" pitchFamily="18" charset="0"/>
                <a:ea typeface="Calibri" panose="020F0502020204030204" pitchFamily="34" charset="0"/>
                <a:cs typeface="Arial" panose="020B0604020202020204" pitchFamily="34" charset="0"/>
              </a:rPr>
              <a:t>istaloženog</a:t>
            </a:r>
            <a:r>
              <a:rPr lang="en-GB" sz="1700" dirty="0">
                <a:solidFill>
                  <a:srgbClr val="FFFFFF"/>
                </a:solidFill>
                <a:effectLst/>
                <a:latin typeface="Calisto MT" panose="02040603050505030304" pitchFamily="18" charset="0"/>
                <a:ea typeface="Calibri" panose="020F0502020204030204" pitchFamily="34" charset="0"/>
                <a:cs typeface="Arial" panose="020B0604020202020204" pitchFamily="34" charset="0"/>
              </a:rPr>
              <a:t> </a:t>
            </a:r>
            <a:r>
              <a:rPr lang="en-GB" sz="1700" dirty="0" err="1">
                <a:solidFill>
                  <a:srgbClr val="FFFFFF"/>
                </a:solidFill>
                <a:effectLst/>
                <a:latin typeface="Calisto MT" panose="02040603050505030304" pitchFamily="18" charset="0"/>
                <a:ea typeface="Calibri" panose="020F0502020204030204" pitchFamily="34" charset="0"/>
                <a:cs typeface="Arial" panose="020B0604020202020204" pitchFamily="34" charset="0"/>
              </a:rPr>
              <a:t>mulja</a:t>
            </a:r>
            <a:r>
              <a:rPr lang="en-GB" sz="1700" dirty="0">
                <a:solidFill>
                  <a:srgbClr val="FFFFFF"/>
                </a:solidFill>
                <a:effectLst/>
                <a:latin typeface="Calisto MT" panose="02040603050505030304" pitchFamily="18" charset="0"/>
                <a:ea typeface="Calibri" panose="020F0502020204030204" pitchFamily="34" charset="0"/>
                <a:cs typeface="Arial" panose="020B0604020202020204" pitchFamily="34" charset="0"/>
              </a:rPr>
              <a:t> (</a:t>
            </a:r>
            <a:r>
              <a:rPr lang="en-GB" sz="1700" dirty="0" err="1">
                <a:solidFill>
                  <a:srgbClr val="FFFFFF"/>
                </a:solidFill>
                <a:effectLst/>
                <a:latin typeface="Calisto MT" panose="02040603050505030304" pitchFamily="18" charset="0"/>
                <a:ea typeface="Calibri" panose="020F0502020204030204" pitchFamily="34" charset="0"/>
                <a:cs typeface="Arial" panose="020B0604020202020204" pitchFamily="34" charset="0"/>
              </a:rPr>
              <a:t>aktivni</a:t>
            </a:r>
            <a:r>
              <a:rPr lang="en-GB" sz="1700" dirty="0">
                <a:solidFill>
                  <a:srgbClr val="FFFFFF"/>
                </a:solidFill>
                <a:effectLst/>
                <a:latin typeface="Calisto MT" panose="02040603050505030304" pitchFamily="18" charset="0"/>
                <a:ea typeface="Calibri" panose="020F0502020204030204" pitchFamily="34" charset="0"/>
                <a:cs typeface="Arial" panose="020B0604020202020204" pitchFamily="34" charset="0"/>
              </a:rPr>
              <a:t> </a:t>
            </a:r>
            <a:r>
              <a:rPr lang="en-GB" sz="1700" dirty="0" err="1">
                <a:solidFill>
                  <a:srgbClr val="FFFFFF"/>
                </a:solidFill>
                <a:effectLst/>
                <a:latin typeface="Calisto MT" panose="02040603050505030304" pitchFamily="18" charset="0"/>
                <a:ea typeface="Calibri" panose="020F0502020204030204" pitchFamily="34" charset="0"/>
                <a:cs typeface="Arial" panose="020B0604020202020204" pitchFamily="34" charset="0"/>
              </a:rPr>
              <a:t>mulj</a:t>
            </a:r>
            <a:r>
              <a:rPr lang="en-GB" sz="1700" dirty="0">
                <a:solidFill>
                  <a:srgbClr val="FFFFFF"/>
                </a:solidFill>
                <a:effectLst/>
                <a:latin typeface="Calisto MT" panose="02040603050505030304" pitchFamily="18" charset="0"/>
                <a:ea typeface="Calibri" panose="020F0502020204030204" pitchFamily="34" charset="0"/>
                <a:cs typeface="Arial" panose="020B0604020202020204" pitchFamily="34" charset="0"/>
              </a:rPr>
              <a:t>) </a:t>
            </a:r>
            <a:r>
              <a:rPr lang="en-GB" sz="1700" dirty="0" err="1">
                <a:solidFill>
                  <a:srgbClr val="FFFFFF"/>
                </a:solidFill>
                <a:effectLst/>
                <a:latin typeface="Calisto MT" panose="02040603050505030304" pitchFamily="18" charset="0"/>
                <a:ea typeface="Calibri" panose="020F0502020204030204" pitchFamily="34" charset="0"/>
                <a:cs typeface="Arial" panose="020B0604020202020204" pitchFamily="34" charset="0"/>
              </a:rPr>
              <a:t>dio</a:t>
            </a:r>
            <a:r>
              <a:rPr lang="en-GB" sz="1700" dirty="0">
                <a:solidFill>
                  <a:srgbClr val="FFFFFF"/>
                </a:solidFill>
                <a:effectLst/>
                <a:latin typeface="Calisto MT" panose="02040603050505030304" pitchFamily="18" charset="0"/>
                <a:ea typeface="Calibri" panose="020F0502020204030204" pitchFamily="34" charset="0"/>
                <a:cs typeface="Arial" panose="020B0604020202020204" pitchFamily="34" charset="0"/>
              </a:rPr>
              <a:t> mase </a:t>
            </a:r>
            <a:r>
              <a:rPr lang="en-GB" sz="1700" dirty="0" err="1">
                <a:solidFill>
                  <a:srgbClr val="FFFFFF"/>
                </a:solidFill>
                <a:effectLst/>
                <a:latin typeface="Calisto MT" panose="02040603050505030304" pitchFamily="18" charset="0"/>
                <a:ea typeface="Calibri" panose="020F0502020204030204" pitchFamily="34" charset="0"/>
                <a:cs typeface="Arial" panose="020B0604020202020204" pitchFamily="34" charset="0"/>
              </a:rPr>
              <a:t>organizama</a:t>
            </a:r>
            <a:r>
              <a:rPr lang="en-GB" sz="1700" dirty="0">
                <a:solidFill>
                  <a:srgbClr val="FFFFFF"/>
                </a:solidFill>
                <a:effectLst/>
                <a:latin typeface="Calisto MT" panose="02040603050505030304" pitchFamily="18" charset="0"/>
                <a:ea typeface="Calibri" panose="020F0502020204030204" pitchFamily="34" charset="0"/>
                <a:cs typeface="Arial" panose="020B0604020202020204" pitchFamily="34" charset="0"/>
              </a:rPr>
              <a:t> </a:t>
            </a:r>
            <a:r>
              <a:rPr lang="en-GB" sz="1700" dirty="0" err="1">
                <a:solidFill>
                  <a:srgbClr val="FFFFFF"/>
                </a:solidFill>
                <a:effectLst/>
                <a:latin typeface="Calisto MT" panose="02040603050505030304" pitchFamily="18" charset="0"/>
                <a:ea typeface="Calibri" panose="020F0502020204030204" pitchFamily="34" charset="0"/>
                <a:cs typeface="Arial" panose="020B0604020202020204" pitchFamily="34" charset="0"/>
              </a:rPr>
              <a:t>vraća</a:t>
            </a:r>
            <a:r>
              <a:rPr lang="en-GB" sz="1700" dirty="0">
                <a:solidFill>
                  <a:srgbClr val="FFFFFF"/>
                </a:solidFill>
                <a:effectLst/>
                <a:latin typeface="Calisto MT" panose="02040603050505030304" pitchFamily="18" charset="0"/>
                <a:ea typeface="Calibri" panose="020F0502020204030204" pitchFamily="34" charset="0"/>
                <a:cs typeface="Arial" panose="020B0604020202020204" pitchFamily="34" charset="0"/>
              </a:rPr>
              <a:t> se u</a:t>
            </a:r>
            <a:br>
              <a:rPr lang="en-GB" sz="1700" dirty="0">
                <a:solidFill>
                  <a:srgbClr val="FFFFFF"/>
                </a:solidFill>
                <a:effectLst/>
                <a:latin typeface="Calisto MT" panose="02040603050505030304" pitchFamily="18" charset="0"/>
                <a:ea typeface="Calibri" panose="020F0502020204030204" pitchFamily="34" charset="0"/>
                <a:cs typeface="Arial" panose="020B0604020202020204" pitchFamily="34" charset="0"/>
              </a:rPr>
            </a:br>
            <a:r>
              <a:rPr lang="en-GB" sz="1700" dirty="0" err="1">
                <a:solidFill>
                  <a:srgbClr val="FFFFFF"/>
                </a:solidFill>
                <a:effectLst/>
                <a:latin typeface="Calisto MT" panose="02040603050505030304" pitchFamily="18" charset="0"/>
                <a:ea typeface="Calibri" panose="020F0502020204030204" pitchFamily="34" charset="0"/>
                <a:cs typeface="Arial" panose="020B0604020202020204" pitchFamily="34" charset="0"/>
              </a:rPr>
              <a:t>biospremnik</a:t>
            </a:r>
            <a:r>
              <a:rPr lang="en-GB" sz="1700" dirty="0">
                <a:solidFill>
                  <a:srgbClr val="FFFFFF"/>
                </a:solidFill>
                <a:effectLst/>
                <a:latin typeface="Calisto MT" panose="02040603050505030304" pitchFamily="18" charset="0"/>
                <a:ea typeface="Calibri" panose="020F0502020204030204" pitchFamily="34" charset="0"/>
                <a:cs typeface="Arial" panose="020B0604020202020204" pitchFamily="34" charset="0"/>
              </a:rPr>
              <a:t> </a:t>
            </a:r>
            <a:r>
              <a:rPr lang="en-GB" sz="1700" dirty="0" err="1">
                <a:solidFill>
                  <a:srgbClr val="FFFFFF"/>
                </a:solidFill>
                <a:effectLst/>
                <a:latin typeface="Calisto MT" panose="02040603050505030304" pitchFamily="18" charset="0"/>
                <a:ea typeface="Calibri" panose="020F0502020204030204" pitchFamily="34" charset="0"/>
                <a:cs typeface="Arial" panose="020B0604020202020204" pitchFamily="34" charset="0"/>
              </a:rPr>
              <a:t>kao</a:t>
            </a:r>
            <a:r>
              <a:rPr lang="en-GB" sz="1700" dirty="0">
                <a:solidFill>
                  <a:srgbClr val="FFFFFF"/>
                </a:solidFill>
                <a:effectLst/>
                <a:latin typeface="Calisto MT" panose="02040603050505030304" pitchFamily="18" charset="0"/>
                <a:ea typeface="Calibri" panose="020F0502020204030204" pitchFamily="34" charset="0"/>
                <a:cs typeface="Arial" panose="020B0604020202020204" pitchFamily="34" charset="0"/>
              </a:rPr>
              <a:t> "</a:t>
            </a:r>
            <a:r>
              <a:rPr lang="en-GB" sz="1700" dirty="0" err="1">
                <a:solidFill>
                  <a:srgbClr val="FFFFFF"/>
                </a:solidFill>
                <a:effectLst/>
                <a:latin typeface="Calisto MT" panose="02040603050505030304" pitchFamily="18" charset="0"/>
                <a:ea typeface="Calibri" panose="020F0502020204030204" pitchFamily="34" charset="0"/>
                <a:cs typeface="Arial" panose="020B0604020202020204" pitchFamily="34" charset="0"/>
              </a:rPr>
              <a:t>povratni</a:t>
            </a:r>
            <a:r>
              <a:rPr lang="en-GB" sz="1700" dirty="0">
                <a:solidFill>
                  <a:srgbClr val="FFFFFF"/>
                </a:solidFill>
                <a:effectLst/>
                <a:latin typeface="Calisto MT" panose="02040603050505030304" pitchFamily="18" charset="0"/>
                <a:ea typeface="Calibri" panose="020F0502020204030204" pitchFamily="34" charset="0"/>
                <a:cs typeface="Arial" panose="020B0604020202020204" pitchFamily="34" charset="0"/>
              </a:rPr>
              <a:t> </a:t>
            </a:r>
            <a:r>
              <a:rPr lang="en-GB" sz="1700" dirty="0" err="1">
                <a:solidFill>
                  <a:srgbClr val="FFFFFF"/>
                </a:solidFill>
                <a:effectLst/>
                <a:latin typeface="Calisto MT" panose="02040603050505030304" pitchFamily="18" charset="0"/>
                <a:ea typeface="Calibri" panose="020F0502020204030204" pitchFamily="34" charset="0"/>
                <a:cs typeface="Arial" panose="020B0604020202020204" pitchFamily="34" charset="0"/>
              </a:rPr>
              <a:t>mulj</a:t>
            </a:r>
            <a:br>
              <a:rPr lang="en-GB" sz="1700" dirty="0">
                <a:solidFill>
                  <a:srgbClr val="FFFFFF"/>
                </a:solidFill>
                <a:effectLst/>
                <a:latin typeface="Calisto MT" panose="02040603050505030304" pitchFamily="18" charset="0"/>
                <a:ea typeface="Calibri" panose="020F0502020204030204" pitchFamily="34" charset="0"/>
                <a:cs typeface="Arial" panose="020B0604020202020204" pitchFamily="34" charset="0"/>
              </a:rPr>
            </a:br>
            <a:r>
              <a:rPr lang="en-GB" sz="1700" dirty="0">
                <a:solidFill>
                  <a:srgbClr val="FFFFFF"/>
                </a:solidFill>
                <a:effectLst/>
                <a:latin typeface="Calibri" panose="020F0502020204030204" pitchFamily="34" charset="0"/>
                <a:ea typeface="Calibri" panose="020F0502020204030204" pitchFamily="34" charset="0"/>
                <a:cs typeface="Arial" panose="020B0604020202020204" pitchFamily="34" charset="0"/>
              </a:rPr>
              <a:t> </a:t>
            </a:r>
            <a:br>
              <a:rPr lang="en-GB" sz="1700" dirty="0">
                <a:solidFill>
                  <a:srgbClr val="FFFFFF"/>
                </a:solidFill>
                <a:effectLst/>
                <a:latin typeface="Calibri" panose="020F0502020204030204" pitchFamily="34" charset="0"/>
                <a:ea typeface="Calibri" panose="020F0502020204030204" pitchFamily="34" charset="0"/>
                <a:cs typeface="Arial" panose="020B0604020202020204" pitchFamily="34" charset="0"/>
              </a:rPr>
            </a:br>
            <a:endParaRPr lang="hr-HR" sz="1700" dirty="0">
              <a:solidFill>
                <a:srgbClr val="FFFFFF"/>
              </a:solidFill>
            </a:endParaRPr>
          </a:p>
        </p:txBody>
      </p:sp>
      <p:sp>
        <p:nvSpPr>
          <p:cNvPr id="11" name="sketch line">
            <a:extLst>
              <a:ext uri="{FF2B5EF4-FFF2-40B4-BE49-F238E27FC236}">
                <a16:creationId xmlns:a16="http://schemas.microsoft.com/office/drawing/2014/main" id="{0953BC39-9D68-40BE-BF3C-5C4EB782AF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173498"/>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56029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B87C619C-EBAB-488E-96B9-153AA4C9B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1">
            <a:extLst>
              <a:ext uri="{FF2B5EF4-FFF2-40B4-BE49-F238E27FC236}">
                <a16:creationId xmlns:a16="http://schemas.microsoft.com/office/drawing/2014/main" id="{130DA1C1-36FD-41D8-9826-EE797BF39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453312" cy="6858000"/>
          </a:xfrm>
          <a:custGeom>
            <a:avLst/>
            <a:gdLst>
              <a:gd name="connsiteX0" fmla="*/ 0 w 7433452"/>
              <a:gd name="connsiteY0" fmla="*/ 0 h 6858000"/>
              <a:gd name="connsiteX1" fmla="*/ 1592736 w 7433452"/>
              <a:gd name="connsiteY1" fmla="*/ 0 h 6858000"/>
              <a:gd name="connsiteX2" fmla="*/ 2171700 w 7433452"/>
              <a:gd name="connsiteY2" fmla="*/ 0 h 6858000"/>
              <a:gd name="connsiteX3" fmla="*/ 2762696 w 7433452"/>
              <a:gd name="connsiteY3" fmla="*/ 0 h 6858000"/>
              <a:gd name="connsiteX4" fmla="*/ 2829254 w 7433452"/>
              <a:gd name="connsiteY4" fmla="*/ 0 h 6858000"/>
              <a:gd name="connsiteX5" fmla="*/ 7415310 w 7433452"/>
              <a:gd name="connsiteY5" fmla="*/ 0 h 6858000"/>
              <a:gd name="connsiteX6" fmla="*/ 7405703 w 7433452"/>
              <a:gd name="connsiteY6" fmla="*/ 94814 h 6858000"/>
              <a:gd name="connsiteX7" fmla="*/ 7410754 w 7433452"/>
              <a:gd name="connsiteY7" fmla="*/ 421796 h 6858000"/>
              <a:gd name="connsiteX8" fmla="*/ 7414688 w 7433452"/>
              <a:gd name="connsiteY8" fmla="*/ 812192 h 6858000"/>
              <a:gd name="connsiteX9" fmla="*/ 7395017 w 7433452"/>
              <a:gd name="connsiteY9" fmla="*/ 1113642 h 6858000"/>
              <a:gd name="connsiteX10" fmla="*/ 7422810 w 7433452"/>
              <a:gd name="connsiteY10" fmla="*/ 1796708 h 6858000"/>
              <a:gd name="connsiteX11" fmla="*/ 7421161 w 7433452"/>
              <a:gd name="connsiteY11" fmla="*/ 2327333 h 6858000"/>
              <a:gd name="connsiteX12" fmla="*/ 7412023 w 7433452"/>
              <a:gd name="connsiteY12" fmla="*/ 2784280 h 6858000"/>
              <a:gd name="connsiteX13" fmla="*/ 7417480 w 7433452"/>
              <a:gd name="connsiteY13" fmla="*/ 2985458 h 6858000"/>
              <a:gd name="connsiteX14" fmla="*/ 7403774 w 7433452"/>
              <a:gd name="connsiteY14" fmla="*/ 3531096 h 6858000"/>
              <a:gd name="connsiteX15" fmla="*/ 7414307 w 7433452"/>
              <a:gd name="connsiteY15" fmla="*/ 4336830 h 6858000"/>
              <a:gd name="connsiteX16" fmla="*/ 7413419 w 7433452"/>
              <a:gd name="connsiteY16" fmla="*/ 5026893 h 6858000"/>
              <a:gd name="connsiteX17" fmla="*/ 7417734 w 7433452"/>
              <a:gd name="connsiteY17" fmla="*/ 5252632 h 6858000"/>
              <a:gd name="connsiteX18" fmla="*/ 7417734 w 7433452"/>
              <a:gd name="connsiteY18" fmla="*/ 5466282 h 6858000"/>
              <a:gd name="connsiteX19" fmla="*/ 7379659 w 7433452"/>
              <a:gd name="connsiteY19" fmla="*/ 6121225 h 6858000"/>
              <a:gd name="connsiteX20" fmla="*/ 7395115 w 7433452"/>
              <a:gd name="connsiteY20" fmla="*/ 6708907 h 6858000"/>
              <a:gd name="connsiteX21" fmla="*/ 7412408 w 7433452"/>
              <a:gd name="connsiteY21" fmla="*/ 6858000 h 6858000"/>
              <a:gd name="connsiteX22" fmla="*/ 2829254 w 7433452"/>
              <a:gd name="connsiteY22" fmla="*/ 6858000 h 6858000"/>
              <a:gd name="connsiteX23" fmla="*/ 2762696 w 7433452"/>
              <a:gd name="connsiteY23" fmla="*/ 6858000 h 6858000"/>
              <a:gd name="connsiteX24" fmla="*/ 2171700 w 7433452"/>
              <a:gd name="connsiteY24" fmla="*/ 6858000 h 6858000"/>
              <a:gd name="connsiteX25" fmla="*/ 1592736 w 7433452"/>
              <a:gd name="connsiteY25" fmla="*/ 6858000 h 6858000"/>
              <a:gd name="connsiteX26" fmla="*/ 0 w 7433452"/>
              <a:gd name="connsiteY2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433452" h="6858000">
                <a:moveTo>
                  <a:pt x="0" y="0"/>
                </a:moveTo>
                <a:lnTo>
                  <a:pt x="1592736" y="0"/>
                </a:lnTo>
                <a:lnTo>
                  <a:pt x="2171700" y="0"/>
                </a:lnTo>
                <a:lnTo>
                  <a:pt x="2762696" y="0"/>
                </a:lnTo>
                <a:lnTo>
                  <a:pt x="2829254" y="0"/>
                </a:lnTo>
                <a:lnTo>
                  <a:pt x="7415310" y="0"/>
                </a:lnTo>
                <a:lnTo>
                  <a:pt x="7405703" y="94814"/>
                </a:lnTo>
                <a:cubicBezTo>
                  <a:pt x="7398856" y="203629"/>
                  <a:pt x="7403520" y="312712"/>
                  <a:pt x="7410754" y="421796"/>
                </a:cubicBezTo>
                <a:cubicBezTo>
                  <a:pt x="7421580" y="551656"/>
                  <a:pt x="7422900" y="682144"/>
                  <a:pt x="7414688" y="812192"/>
                </a:cubicBezTo>
                <a:cubicBezTo>
                  <a:pt x="7406693" y="912591"/>
                  <a:pt x="7397682" y="1012988"/>
                  <a:pt x="7395017" y="1113642"/>
                </a:cubicBezTo>
                <a:cubicBezTo>
                  <a:pt x="7388670" y="1342689"/>
                  <a:pt x="7407708" y="1569316"/>
                  <a:pt x="7422810" y="1796708"/>
                </a:cubicBezTo>
                <a:cubicBezTo>
                  <a:pt x="7434487" y="1973710"/>
                  <a:pt x="7439944" y="2150457"/>
                  <a:pt x="7421161" y="2327333"/>
                </a:cubicBezTo>
                <a:cubicBezTo>
                  <a:pt x="7405170" y="2479266"/>
                  <a:pt x="7396793" y="2631453"/>
                  <a:pt x="7412023" y="2784280"/>
                </a:cubicBezTo>
                <a:cubicBezTo>
                  <a:pt x="7418749" y="2851085"/>
                  <a:pt x="7425984" y="2918653"/>
                  <a:pt x="7417480" y="2985458"/>
                </a:cubicBezTo>
                <a:cubicBezTo>
                  <a:pt x="7394508" y="3167039"/>
                  <a:pt x="7398063" y="3349132"/>
                  <a:pt x="7403774" y="3531096"/>
                </a:cubicBezTo>
                <a:cubicBezTo>
                  <a:pt x="7412277" y="3799715"/>
                  <a:pt x="7426364" y="4067954"/>
                  <a:pt x="7414307" y="4336830"/>
                </a:cubicBezTo>
                <a:cubicBezTo>
                  <a:pt x="7404027" y="4566639"/>
                  <a:pt x="7420653" y="4796831"/>
                  <a:pt x="7413419" y="5026893"/>
                </a:cubicBezTo>
                <a:cubicBezTo>
                  <a:pt x="7410982" y="5102162"/>
                  <a:pt x="7412429" y="5177504"/>
                  <a:pt x="7417734" y="5252632"/>
                </a:cubicBezTo>
                <a:cubicBezTo>
                  <a:pt x="7424271" y="5323700"/>
                  <a:pt x="7424271" y="5395213"/>
                  <a:pt x="7417734" y="5466282"/>
                </a:cubicBezTo>
                <a:cubicBezTo>
                  <a:pt x="7393239" y="5683875"/>
                  <a:pt x="7383214" y="5902486"/>
                  <a:pt x="7379659" y="6121225"/>
                </a:cubicBezTo>
                <a:cubicBezTo>
                  <a:pt x="7376423" y="6317442"/>
                  <a:pt x="7378041" y="6513586"/>
                  <a:pt x="7395115" y="6708907"/>
                </a:cubicBezTo>
                <a:lnTo>
                  <a:pt x="7412408" y="6858000"/>
                </a:lnTo>
                <a:lnTo>
                  <a:pt x="2829254" y="6858000"/>
                </a:lnTo>
                <a:lnTo>
                  <a:pt x="2762696" y="6858000"/>
                </a:lnTo>
                <a:lnTo>
                  <a:pt x="2171700" y="6858000"/>
                </a:lnTo>
                <a:lnTo>
                  <a:pt x="159273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Naslov 1">
            <a:extLst>
              <a:ext uri="{FF2B5EF4-FFF2-40B4-BE49-F238E27FC236}">
                <a16:creationId xmlns:a16="http://schemas.microsoft.com/office/drawing/2014/main" id="{8EBE37BD-404F-4314-B8C1-058D5DD25422}"/>
              </a:ext>
            </a:extLst>
          </p:cNvPr>
          <p:cNvSpPr>
            <a:spLocks noGrp="1"/>
          </p:cNvSpPr>
          <p:nvPr>
            <p:ph type="ctrTitle"/>
          </p:nvPr>
        </p:nvSpPr>
        <p:spPr>
          <a:xfrm>
            <a:off x="838200" y="484632"/>
            <a:ext cx="6081713" cy="3566160"/>
          </a:xfrm>
        </p:spPr>
        <p:txBody>
          <a:bodyPr>
            <a:normAutofit/>
          </a:bodyPr>
          <a:lstStyle/>
          <a:p>
            <a:pPr marL="457200" algn="l"/>
            <a:r>
              <a:rPr lang="en-GB" sz="2100" b="1" dirty="0">
                <a:solidFill>
                  <a:srgbClr val="FFFFFF"/>
                </a:solidFill>
                <a:effectLst/>
                <a:latin typeface="Calisto MT" panose="02040603050505030304" pitchFamily="18" charset="0"/>
                <a:ea typeface="Calibri" panose="020F0502020204030204" pitchFamily="34" charset="0"/>
                <a:cs typeface="Arial" panose="020B0604020202020204" pitchFamily="34" charset="0"/>
              </a:rPr>
              <a:t>TREĆI STUPANJ PROČIŠĆAVANJA</a:t>
            </a:r>
            <a:br>
              <a:rPr lang="en-GB" sz="2100" dirty="0">
                <a:solidFill>
                  <a:srgbClr val="FFFFFF"/>
                </a:solidFill>
                <a:effectLst/>
                <a:latin typeface="Calisto MT" panose="02040603050505030304" pitchFamily="18" charset="0"/>
                <a:ea typeface="Calibri" panose="020F0502020204030204" pitchFamily="34" charset="0"/>
                <a:cs typeface="Arial" panose="020B0604020202020204" pitchFamily="34" charset="0"/>
              </a:rPr>
            </a:br>
            <a:r>
              <a:rPr lang="en-GB" sz="2100" dirty="0">
                <a:solidFill>
                  <a:srgbClr val="FFFFFF"/>
                </a:solidFill>
                <a:effectLst/>
                <a:latin typeface="Calisto MT" panose="02040603050505030304" pitchFamily="18" charset="0"/>
                <a:ea typeface="Calibri" panose="020F0502020204030204" pitchFamily="34" charset="0"/>
                <a:cs typeface="Arial" panose="020B0604020202020204" pitchFamily="34" charset="0"/>
              </a:rPr>
              <a:t>- </a:t>
            </a:r>
            <a:r>
              <a:rPr lang="en-GB" sz="2100" dirty="0" err="1">
                <a:solidFill>
                  <a:srgbClr val="FFFFFF"/>
                </a:solidFill>
                <a:effectLst/>
                <a:latin typeface="Calisto MT" panose="02040603050505030304" pitchFamily="18" charset="0"/>
                <a:ea typeface="Calibri" panose="020F0502020204030204" pitchFamily="34" charset="0"/>
                <a:cs typeface="Arial" panose="020B0604020202020204" pitchFamily="34" charset="0"/>
              </a:rPr>
              <a:t>primijenjuju</a:t>
            </a:r>
            <a:r>
              <a:rPr lang="en-GB" sz="2100" dirty="0">
                <a:solidFill>
                  <a:srgbClr val="FFFFFF"/>
                </a:solidFill>
                <a:effectLst/>
                <a:latin typeface="Calisto MT" panose="02040603050505030304" pitchFamily="18" charset="0"/>
                <a:ea typeface="Calibri" panose="020F0502020204030204" pitchFamily="34" charset="0"/>
                <a:cs typeface="Arial" panose="020B0604020202020204" pitchFamily="34" charset="0"/>
              </a:rPr>
              <a:t> se </a:t>
            </a:r>
            <a:r>
              <a:rPr lang="en-GB" sz="2100" dirty="0" err="1">
                <a:solidFill>
                  <a:srgbClr val="FFFFFF"/>
                </a:solidFill>
                <a:effectLst/>
                <a:latin typeface="Calisto MT" panose="02040603050505030304" pitchFamily="18" charset="0"/>
                <a:ea typeface="Calibri" panose="020F0502020204030204" pitchFamily="34" charset="0"/>
                <a:cs typeface="Arial" panose="020B0604020202020204" pitchFamily="34" charset="0"/>
              </a:rPr>
              <a:t>samo</a:t>
            </a:r>
            <a:r>
              <a:rPr lang="en-GB" sz="2100" dirty="0">
                <a:solidFill>
                  <a:srgbClr val="FFFFFF"/>
                </a:solidFill>
                <a:effectLst/>
                <a:latin typeface="Calisto MT" panose="02040603050505030304" pitchFamily="18" charset="0"/>
                <a:ea typeface="Calibri" panose="020F0502020204030204" pitchFamily="34" charset="0"/>
                <a:cs typeface="Arial" panose="020B0604020202020204" pitchFamily="34" charset="0"/>
              </a:rPr>
              <a:t> </a:t>
            </a:r>
            <a:r>
              <a:rPr lang="en-GB" sz="2100" dirty="0" err="1">
                <a:solidFill>
                  <a:srgbClr val="FFFFFF"/>
                </a:solidFill>
                <a:effectLst/>
                <a:latin typeface="Calisto MT" panose="02040603050505030304" pitchFamily="18" charset="0"/>
                <a:ea typeface="Calibri" panose="020F0502020204030204" pitchFamily="34" charset="0"/>
                <a:cs typeface="Arial" panose="020B0604020202020204" pitchFamily="34" charset="0"/>
              </a:rPr>
              <a:t>kada</a:t>
            </a:r>
            <a:r>
              <a:rPr lang="en-GB" sz="2100" dirty="0">
                <a:solidFill>
                  <a:srgbClr val="FFFFFF"/>
                </a:solidFill>
                <a:effectLst/>
                <a:latin typeface="Calisto MT" panose="02040603050505030304" pitchFamily="18" charset="0"/>
                <a:ea typeface="Calibri" panose="020F0502020204030204" pitchFamily="34" charset="0"/>
                <a:cs typeface="Arial" panose="020B0604020202020204" pitchFamily="34" charset="0"/>
              </a:rPr>
              <a:t> je </a:t>
            </a:r>
            <a:r>
              <a:rPr lang="en-GB" sz="2100" dirty="0" err="1">
                <a:solidFill>
                  <a:srgbClr val="FFFFFF"/>
                </a:solidFill>
                <a:effectLst/>
                <a:latin typeface="Calisto MT" panose="02040603050505030304" pitchFamily="18" charset="0"/>
                <a:ea typeface="Calibri" panose="020F0502020204030204" pitchFamily="34" charset="0"/>
                <a:cs typeface="Arial" panose="020B0604020202020204" pitchFamily="34" charset="0"/>
              </a:rPr>
              <a:t>neophodan</a:t>
            </a:r>
            <a:r>
              <a:rPr lang="en-GB" sz="2100" dirty="0">
                <a:solidFill>
                  <a:srgbClr val="FFFFFF"/>
                </a:solidFill>
                <a:effectLst/>
                <a:latin typeface="Calisto MT" panose="02040603050505030304" pitchFamily="18" charset="0"/>
                <a:ea typeface="Calibri" panose="020F0502020204030204" pitchFamily="34" charset="0"/>
                <a:cs typeface="Arial" panose="020B0604020202020204" pitchFamily="34" charset="0"/>
              </a:rPr>
              <a:t> </a:t>
            </a:r>
            <a:r>
              <a:rPr lang="en-GB" sz="2100" dirty="0" err="1">
                <a:solidFill>
                  <a:srgbClr val="FFFFFF"/>
                </a:solidFill>
                <a:effectLst/>
                <a:latin typeface="Calisto MT" panose="02040603050505030304" pitchFamily="18" charset="0"/>
                <a:ea typeface="Calibri" panose="020F0502020204030204" pitchFamily="34" charset="0"/>
                <a:cs typeface="Arial" panose="020B0604020202020204" pitchFamily="34" charset="0"/>
              </a:rPr>
              <a:t>visok</a:t>
            </a:r>
            <a:br>
              <a:rPr lang="en-GB" sz="2100" dirty="0">
                <a:solidFill>
                  <a:srgbClr val="FFFFFF"/>
                </a:solidFill>
                <a:effectLst/>
                <a:latin typeface="Calisto MT" panose="02040603050505030304" pitchFamily="18" charset="0"/>
                <a:ea typeface="Calibri" panose="020F0502020204030204" pitchFamily="34" charset="0"/>
                <a:cs typeface="Arial" panose="020B0604020202020204" pitchFamily="34" charset="0"/>
              </a:rPr>
            </a:br>
            <a:r>
              <a:rPr lang="en-GB" sz="2100" dirty="0" err="1">
                <a:solidFill>
                  <a:srgbClr val="FFFFFF"/>
                </a:solidFill>
                <a:effectLst/>
                <a:latin typeface="Calisto MT" panose="02040603050505030304" pitchFamily="18" charset="0"/>
                <a:ea typeface="Calibri" panose="020F0502020204030204" pitchFamily="34" charset="0"/>
                <a:cs typeface="Arial" panose="020B0604020202020204" pitchFamily="34" charset="0"/>
              </a:rPr>
              <a:t>stupanj</a:t>
            </a:r>
            <a:r>
              <a:rPr lang="en-GB" sz="2100" dirty="0">
                <a:solidFill>
                  <a:srgbClr val="FFFFFF"/>
                </a:solidFill>
                <a:effectLst/>
                <a:latin typeface="Calisto MT" panose="02040603050505030304" pitchFamily="18" charset="0"/>
                <a:ea typeface="Calibri" panose="020F0502020204030204" pitchFamily="34" charset="0"/>
                <a:cs typeface="Arial" panose="020B0604020202020204" pitchFamily="34" charset="0"/>
              </a:rPr>
              <a:t> </a:t>
            </a:r>
            <a:r>
              <a:rPr lang="en-GB" sz="2100" dirty="0" err="1">
                <a:solidFill>
                  <a:srgbClr val="FFFFFF"/>
                </a:solidFill>
                <a:effectLst/>
                <a:latin typeface="Calisto MT" panose="02040603050505030304" pitchFamily="18" charset="0"/>
                <a:ea typeface="Calibri" panose="020F0502020204030204" pitchFamily="34" charset="0"/>
                <a:cs typeface="Arial" panose="020B0604020202020204" pitchFamily="34" charset="0"/>
              </a:rPr>
              <a:t>čistoće</a:t>
            </a:r>
            <a:r>
              <a:rPr lang="en-GB" sz="2100" dirty="0">
                <a:solidFill>
                  <a:srgbClr val="FFFFFF"/>
                </a:solidFill>
                <a:effectLst/>
                <a:latin typeface="Calisto MT" panose="02040603050505030304" pitchFamily="18" charset="0"/>
                <a:ea typeface="Calibri" panose="020F0502020204030204" pitchFamily="34" charset="0"/>
                <a:cs typeface="Arial" panose="020B0604020202020204" pitchFamily="34" charset="0"/>
              </a:rPr>
              <a:t> </a:t>
            </a:r>
            <a:r>
              <a:rPr lang="en-GB" sz="2100" dirty="0" err="1">
                <a:solidFill>
                  <a:srgbClr val="FFFFFF"/>
                </a:solidFill>
                <a:effectLst/>
                <a:latin typeface="Calisto MT" panose="02040603050505030304" pitchFamily="18" charset="0"/>
                <a:ea typeface="Calibri" panose="020F0502020204030204" pitchFamily="34" charset="0"/>
                <a:cs typeface="Arial" panose="020B0604020202020204" pitchFamily="34" charset="0"/>
              </a:rPr>
              <a:t>vode</a:t>
            </a:r>
            <a:br>
              <a:rPr lang="en-GB" sz="2100" dirty="0">
                <a:solidFill>
                  <a:srgbClr val="FFFFFF"/>
                </a:solidFill>
                <a:effectLst/>
                <a:latin typeface="Calisto MT" panose="02040603050505030304" pitchFamily="18" charset="0"/>
                <a:ea typeface="Calibri" panose="020F0502020204030204" pitchFamily="34" charset="0"/>
                <a:cs typeface="Arial" panose="020B0604020202020204" pitchFamily="34" charset="0"/>
              </a:rPr>
            </a:br>
            <a:r>
              <a:rPr lang="en-GB" sz="2100" dirty="0">
                <a:solidFill>
                  <a:srgbClr val="FFFFFF"/>
                </a:solidFill>
                <a:effectLst/>
                <a:latin typeface="Calisto MT" panose="02040603050505030304" pitchFamily="18" charset="0"/>
                <a:ea typeface="Calibri" panose="020F0502020204030204" pitchFamily="34" charset="0"/>
                <a:cs typeface="Arial" panose="020B0604020202020204" pitchFamily="34" charset="0"/>
              </a:rPr>
              <a:t> </a:t>
            </a:r>
            <a:r>
              <a:rPr lang="en-GB" sz="2100" dirty="0" err="1">
                <a:solidFill>
                  <a:srgbClr val="FFFFFF"/>
                </a:solidFill>
                <a:effectLst/>
                <a:latin typeface="Calisto MT" panose="02040603050505030304" pitchFamily="18" charset="0"/>
                <a:ea typeface="Calibri" panose="020F0502020204030204" pitchFamily="34" charset="0"/>
                <a:cs typeface="Arial" panose="020B0604020202020204" pitchFamily="34" charset="0"/>
              </a:rPr>
              <a:t>uklanjanje</a:t>
            </a:r>
            <a:r>
              <a:rPr lang="en-GB" sz="2100" dirty="0">
                <a:solidFill>
                  <a:srgbClr val="FFFFFF"/>
                </a:solidFill>
                <a:effectLst/>
                <a:latin typeface="Calisto MT" panose="02040603050505030304" pitchFamily="18" charset="0"/>
                <a:ea typeface="Calibri" panose="020F0502020204030204" pitchFamily="34" charset="0"/>
                <a:cs typeface="Arial" panose="020B0604020202020204" pitchFamily="34" charset="0"/>
              </a:rPr>
              <a:t> </a:t>
            </a:r>
            <a:r>
              <a:rPr lang="en-GB" sz="2100" dirty="0" err="1">
                <a:solidFill>
                  <a:srgbClr val="FFFFFF"/>
                </a:solidFill>
                <a:effectLst/>
                <a:latin typeface="Calisto MT" panose="02040603050505030304" pitchFamily="18" charset="0"/>
                <a:ea typeface="Calibri" panose="020F0502020204030204" pitchFamily="34" charset="0"/>
                <a:cs typeface="Arial" panose="020B0604020202020204" pitchFamily="34" charset="0"/>
              </a:rPr>
              <a:t>dušika</a:t>
            </a:r>
            <a:r>
              <a:rPr lang="en-GB" sz="2100" dirty="0">
                <a:solidFill>
                  <a:srgbClr val="FFFFFF"/>
                </a:solidFill>
                <a:effectLst/>
                <a:latin typeface="Calisto MT" panose="02040603050505030304" pitchFamily="18" charset="0"/>
                <a:ea typeface="Calibri" panose="020F0502020204030204" pitchFamily="34" charset="0"/>
                <a:cs typeface="Arial" panose="020B0604020202020204" pitchFamily="34" charset="0"/>
              </a:rPr>
              <a:t> </a:t>
            </a:r>
            <a:r>
              <a:rPr lang="en-GB" sz="2100" dirty="0" err="1">
                <a:solidFill>
                  <a:srgbClr val="FFFFFF"/>
                </a:solidFill>
                <a:effectLst/>
                <a:latin typeface="Calisto MT" panose="02040603050505030304" pitchFamily="18" charset="0"/>
                <a:ea typeface="Calibri" panose="020F0502020204030204" pitchFamily="34" charset="0"/>
                <a:cs typeface="Arial" panose="020B0604020202020204" pitchFamily="34" charset="0"/>
              </a:rPr>
              <a:t>i</a:t>
            </a:r>
            <a:r>
              <a:rPr lang="en-GB" sz="2100" dirty="0">
                <a:solidFill>
                  <a:srgbClr val="FFFFFF"/>
                </a:solidFill>
                <a:effectLst/>
                <a:latin typeface="Calisto MT" panose="02040603050505030304" pitchFamily="18" charset="0"/>
                <a:ea typeface="Calibri" panose="020F0502020204030204" pitchFamily="34" charset="0"/>
                <a:cs typeface="Arial" panose="020B0604020202020204" pitchFamily="34" charset="0"/>
              </a:rPr>
              <a:t> </a:t>
            </a:r>
            <a:r>
              <a:rPr lang="en-GB" sz="2100" dirty="0" err="1">
                <a:solidFill>
                  <a:srgbClr val="FFFFFF"/>
                </a:solidFill>
                <a:effectLst/>
                <a:latin typeface="Calisto MT" panose="02040603050505030304" pitchFamily="18" charset="0"/>
                <a:ea typeface="Calibri" panose="020F0502020204030204" pitchFamily="34" charset="0"/>
                <a:cs typeface="Arial" panose="020B0604020202020204" pitchFamily="34" charset="0"/>
              </a:rPr>
              <a:t>fosfora</a:t>
            </a:r>
            <a:br>
              <a:rPr lang="en-GB" sz="2100" dirty="0">
                <a:solidFill>
                  <a:srgbClr val="FFFFFF"/>
                </a:solidFill>
                <a:effectLst/>
                <a:latin typeface="Calisto MT" panose="02040603050505030304" pitchFamily="18" charset="0"/>
                <a:ea typeface="Calibri" panose="020F0502020204030204" pitchFamily="34" charset="0"/>
                <a:cs typeface="Arial" panose="020B0604020202020204" pitchFamily="34" charset="0"/>
              </a:rPr>
            </a:br>
            <a:r>
              <a:rPr lang="en-GB" sz="2100" dirty="0">
                <a:solidFill>
                  <a:srgbClr val="FFFFFF"/>
                </a:solidFill>
                <a:effectLst/>
                <a:latin typeface="Calisto MT" panose="02040603050505030304" pitchFamily="18" charset="0"/>
                <a:ea typeface="Calibri" panose="020F0502020204030204" pitchFamily="34" charset="0"/>
                <a:cs typeface="Arial" panose="020B0604020202020204" pitchFamily="34" charset="0"/>
              </a:rPr>
              <a:t> </a:t>
            </a:r>
            <a:r>
              <a:rPr lang="en-GB" sz="2100" dirty="0" err="1">
                <a:solidFill>
                  <a:srgbClr val="FFFFFF"/>
                </a:solidFill>
                <a:effectLst/>
                <a:latin typeface="Calisto MT" panose="02040603050505030304" pitchFamily="18" charset="0"/>
                <a:ea typeface="Calibri" panose="020F0502020204030204" pitchFamily="34" charset="0"/>
                <a:cs typeface="Arial" panose="020B0604020202020204" pitchFamily="34" charset="0"/>
              </a:rPr>
              <a:t>uklanjanje</a:t>
            </a:r>
            <a:r>
              <a:rPr lang="en-GB" sz="2100" dirty="0">
                <a:solidFill>
                  <a:srgbClr val="FFFFFF"/>
                </a:solidFill>
                <a:effectLst/>
                <a:latin typeface="Calisto MT" panose="02040603050505030304" pitchFamily="18" charset="0"/>
                <a:ea typeface="Calibri" panose="020F0502020204030204" pitchFamily="34" charset="0"/>
                <a:cs typeface="Arial" panose="020B0604020202020204" pitchFamily="34" charset="0"/>
              </a:rPr>
              <a:t> </a:t>
            </a:r>
            <a:r>
              <a:rPr lang="en-GB" sz="2100" dirty="0" err="1">
                <a:solidFill>
                  <a:srgbClr val="FFFFFF"/>
                </a:solidFill>
                <a:effectLst/>
                <a:latin typeface="Calisto MT" panose="02040603050505030304" pitchFamily="18" charset="0"/>
                <a:ea typeface="Calibri" panose="020F0502020204030204" pitchFamily="34" charset="0"/>
                <a:cs typeface="Arial" panose="020B0604020202020204" pitchFamily="34" charset="0"/>
              </a:rPr>
              <a:t>postojane</a:t>
            </a:r>
            <a:r>
              <a:rPr lang="en-GB" sz="2100" dirty="0">
                <a:solidFill>
                  <a:srgbClr val="FFFFFF"/>
                </a:solidFill>
                <a:effectLst/>
                <a:latin typeface="Calisto MT" panose="02040603050505030304" pitchFamily="18" charset="0"/>
                <a:ea typeface="Calibri" panose="020F0502020204030204" pitchFamily="34" charset="0"/>
                <a:cs typeface="Arial" panose="020B0604020202020204" pitchFamily="34" charset="0"/>
              </a:rPr>
              <a:t> </a:t>
            </a:r>
            <a:r>
              <a:rPr lang="en-GB" sz="2100" dirty="0" err="1">
                <a:solidFill>
                  <a:srgbClr val="FFFFFF"/>
                </a:solidFill>
                <a:effectLst/>
                <a:latin typeface="Calisto MT" panose="02040603050505030304" pitchFamily="18" charset="0"/>
                <a:ea typeface="Calibri" panose="020F0502020204030204" pitchFamily="34" charset="0"/>
                <a:cs typeface="Arial" panose="020B0604020202020204" pitchFamily="34" charset="0"/>
              </a:rPr>
              <a:t>organske</a:t>
            </a:r>
            <a:r>
              <a:rPr lang="en-GB" sz="2100" dirty="0">
                <a:solidFill>
                  <a:srgbClr val="FFFFFF"/>
                </a:solidFill>
                <a:effectLst/>
                <a:latin typeface="Calisto MT" panose="02040603050505030304" pitchFamily="18" charset="0"/>
                <a:ea typeface="Calibri" panose="020F0502020204030204" pitchFamily="34" charset="0"/>
                <a:cs typeface="Arial" panose="020B0604020202020204" pitchFamily="34" charset="0"/>
              </a:rPr>
              <a:t> </a:t>
            </a:r>
            <a:r>
              <a:rPr lang="en-GB" sz="2100" dirty="0" err="1">
                <a:solidFill>
                  <a:srgbClr val="FFFFFF"/>
                </a:solidFill>
                <a:effectLst/>
                <a:latin typeface="Calisto MT" panose="02040603050505030304" pitchFamily="18" charset="0"/>
                <a:ea typeface="Calibri" panose="020F0502020204030204" pitchFamily="34" charset="0"/>
                <a:cs typeface="Arial" panose="020B0604020202020204" pitchFamily="34" charset="0"/>
              </a:rPr>
              <a:t>tvari</a:t>
            </a:r>
            <a:br>
              <a:rPr lang="en-GB" sz="2100" dirty="0">
                <a:solidFill>
                  <a:srgbClr val="FFFFFF"/>
                </a:solidFill>
                <a:effectLst/>
                <a:latin typeface="Calisto MT" panose="02040603050505030304" pitchFamily="18" charset="0"/>
                <a:ea typeface="Calibri" panose="020F0502020204030204" pitchFamily="34" charset="0"/>
                <a:cs typeface="Arial" panose="020B0604020202020204" pitchFamily="34" charset="0"/>
              </a:rPr>
            </a:br>
            <a:r>
              <a:rPr lang="en-GB" sz="2100" dirty="0">
                <a:solidFill>
                  <a:srgbClr val="FFFFFF"/>
                </a:solidFill>
                <a:effectLst/>
                <a:latin typeface="Calisto MT" panose="02040603050505030304" pitchFamily="18" charset="0"/>
                <a:ea typeface="Calibri" panose="020F0502020204030204" pitchFamily="34" charset="0"/>
                <a:cs typeface="Arial" panose="020B0604020202020204" pitchFamily="34" charset="0"/>
              </a:rPr>
              <a:t> </a:t>
            </a:r>
            <a:r>
              <a:rPr lang="en-GB" sz="2100" dirty="0" err="1">
                <a:solidFill>
                  <a:srgbClr val="FFFFFF"/>
                </a:solidFill>
                <a:effectLst/>
                <a:latin typeface="Calisto MT" panose="02040603050505030304" pitchFamily="18" charset="0"/>
                <a:ea typeface="Calibri" panose="020F0502020204030204" pitchFamily="34" charset="0"/>
                <a:cs typeface="Arial" panose="020B0604020202020204" pitchFamily="34" charset="0"/>
              </a:rPr>
              <a:t>uklanjanje</a:t>
            </a:r>
            <a:r>
              <a:rPr lang="en-GB" sz="2100" dirty="0">
                <a:solidFill>
                  <a:srgbClr val="FFFFFF"/>
                </a:solidFill>
                <a:effectLst/>
                <a:latin typeface="Calisto MT" panose="02040603050505030304" pitchFamily="18" charset="0"/>
                <a:ea typeface="Calibri" panose="020F0502020204030204" pitchFamily="34" charset="0"/>
                <a:cs typeface="Arial" panose="020B0604020202020204" pitchFamily="34" charset="0"/>
              </a:rPr>
              <a:t> </a:t>
            </a:r>
            <a:r>
              <a:rPr lang="en-GB" sz="2100" dirty="0" err="1">
                <a:solidFill>
                  <a:srgbClr val="FFFFFF"/>
                </a:solidFill>
                <a:effectLst/>
                <a:latin typeface="Calisto MT" panose="02040603050505030304" pitchFamily="18" charset="0"/>
                <a:ea typeface="Calibri" panose="020F0502020204030204" pitchFamily="34" charset="0"/>
                <a:cs typeface="Arial" panose="020B0604020202020204" pitchFamily="34" charset="0"/>
              </a:rPr>
              <a:t>teških</a:t>
            </a:r>
            <a:r>
              <a:rPr lang="en-GB" sz="2100" dirty="0">
                <a:solidFill>
                  <a:srgbClr val="FFFFFF"/>
                </a:solidFill>
                <a:effectLst/>
                <a:latin typeface="Calisto MT" panose="02040603050505030304" pitchFamily="18" charset="0"/>
                <a:ea typeface="Calibri" panose="020F0502020204030204" pitchFamily="34" charset="0"/>
                <a:cs typeface="Arial" panose="020B0604020202020204" pitchFamily="34" charset="0"/>
              </a:rPr>
              <a:t> </a:t>
            </a:r>
            <a:r>
              <a:rPr lang="en-GB" sz="2100" dirty="0" err="1">
                <a:solidFill>
                  <a:srgbClr val="FFFFFF"/>
                </a:solidFill>
                <a:effectLst/>
                <a:latin typeface="Calisto MT" panose="02040603050505030304" pitchFamily="18" charset="0"/>
                <a:ea typeface="Calibri" panose="020F0502020204030204" pitchFamily="34" charset="0"/>
                <a:cs typeface="Arial" panose="020B0604020202020204" pitchFamily="34" charset="0"/>
              </a:rPr>
              <a:t>metala</a:t>
            </a:r>
            <a:r>
              <a:rPr lang="en-GB" sz="2100" dirty="0">
                <a:solidFill>
                  <a:srgbClr val="FFFFFF"/>
                </a:solidFill>
                <a:effectLst/>
                <a:latin typeface="Calisto MT" panose="02040603050505030304" pitchFamily="18" charset="0"/>
                <a:ea typeface="Calibri" panose="020F0502020204030204" pitchFamily="34" charset="0"/>
                <a:cs typeface="Arial" panose="020B0604020202020204" pitchFamily="34" charset="0"/>
              </a:rPr>
              <a:t> </a:t>
            </a:r>
            <a:r>
              <a:rPr lang="en-GB" sz="2100" dirty="0" err="1">
                <a:solidFill>
                  <a:srgbClr val="FFFFFF"/>
                </a:solidFill>
                <a:effectLst/>
                <a:latin typeface="Calisto MT" panose="02040603050505030304" pitchFamily="18" charset="0"/>
                <a:ea typeface="Calibri" panose="020F0502020204030204" pitchFamily="34" charset="0"/>
                <a:cs typeface="Arial" panose="020B0604020202020204" pitchFamily="34" charset="0"/>
              </a:rPr>
              <a:t>i</a:t>
            </a:r>
            <a:r>
              <a:rPr lang="en-GB" sz="2100" dirty="0">
                <a:solidFill>
                  <a:srgbClr val="FFFFFF"/>
                </a:solidFill>
                <a:effectLst/>
                <a:latin typeface="Calisto MT" panose="02040603050505030304" pitchFamily="18" charset="0"/>
                <a:ea typeface="Calibri" panose="020F0502020204030204" pitchFamily="34" charset="0"/>
                <a:cs typeface="Arial" panose="020B0604020202020204" pitchFamily="34" charset="0"/>
              </a:rPr>
              <a:t> </a:t>
            </a:r>
            <a:r>
              <a:rPr lang="en-GB" sz="2100" dirty="0" err="1">
                <a:solidFill>
                  <a:srgbClr val="FFFFFF"/>
                </a:solidFill>
                <a:effectLst/>
                <a:latin typeface="Calisto MT" panose="02040603050505030304" pitchFamily="18" charset="0"/>
                <a:ea typeface="Calibri" panose="020F0502020204030204" pitchFamily="34" charset="0"/>
                <a:cs typeface="Arial" panose="020B0604020202020204" pitchFamily="34" charset="0"/>
              </a:rPr>
              <a:t>otopljene</a:t>
            </a:r>
            <a:r>
              <a:rPr lang="en-GB" sz="2100" dirty="0">
                <a:solidFill>
                  <a:srgbClr val="FFFFFF"/>
                </a:solidFill>
                <a:effectLst/>
                <a:latin typeface="Calisto MT" panose="02040603050505030304" pitchFamily="18" charset="0"/>
                <a:ea typeface="Calibri" panose="020F0502020204030204" pitchFamily="34" charset="0"/>
                <a:cs typeface="Arial" panose="020B0604020202020204" pitchFamily="34" charset="0"/>
              </a:rPr>
              <a:t> </a:t>
            </a:r>
            <a:r>
              <a:rPr lang="en-GB" sz="2100" dirty="0" err="1">
                <a:solidFill>
                  <a:srgbClr val="FFFFFF"/>
                </a:solidFill>
                <a:effectLst/>
                <a:latin typeface="Calisto MT" panose="02040603050505030304" pitchFamily="18" charset="0"/>
                <a:ea typeface="Calibri" panose="020F0502020204030204" pitchFamily="34" charset="0"/>
                <a:cs typeface="Arial" panose="020B0604020202020204" pitchFamily="34" charset="0"/>
              </a:rPr>
              <a:t>anorganske</a:t>
            </a:r>
            <a:r>
              <a:rPr lang="hr-HR" sz="2100" dirty="0">
                <a:solidFill>
                  <a:srgbClr val="FFFFFF"/>
                </a:solidFill>
                <a:latin typeface="Calisto MT" panose="02040603050505030304" pitchFamily="18" charset="0"/>
                <a:ea typeface="Calibri" panose="020F0502020204030204" pitchFamily="34" charset="0"/>
                <a:cs typeface="Arial" panose="020B0604020202020204" pitchFamily="34" charset="0"/>
              </a:rPr>
              <a:t> </a:t>
            </a:r>
            <a:r>
              <a:rPr lang="en-GB" sz="2100" dirty="0" err="1">
                <a:solidFill>
                  <a:srgbClr val="FFFFFF"/>
                </a:solidFill>
                <a:effectLst/>
                <a:latin typeface="Calisto MT" panose="02040603050505030304" pitchFamily="18" charset="0"/>
                <a:ea typeface="Calibri" panose="020F0502020204030204" pitchFamily="34" charset="0"/>
                <a:cs typeface="Arial" panose="020B0604020202020204" pitchFamily="34" charset="0"/>
              </a:rPr>
              <a:t>tvari</a:t>
            </a:r>
            <a:br>
              <a:rPr lang="en-GB" sz="2100" dirty="0">
                <a:solidFill>
                  <a:srgbClr val="FFFFFF"/>
                </a:solidFill>
                <a:effectLst/>
                <a:latin typeface="Calisto MT" panose="02040603050505030304" pitchFamily="18" charset="0"/>
                <a:ea typeface="Calibri" panose="020F0502020204030204" pitchFamily="34" charset="0"/>
                <a:cs typeface="Arial" panose="020B0604020202020204" pitchFamily="34" charset="0"/>
              </a:rPr>
            </a:br>
            <a:r>
              <a:rPr lang="en-GB" sz="2100" dirty="0">
                <a:solidFill>
                  <a:srgbClr val="FFFFFF"/>
                </a:solidFill>
                <a:effectLst/>
                <a:latin typeface="Calisto MT" panose="02040603050505030304" pitchFamily="18" charset="0"/>
                <a:ea typeface="Calibri" panose="020F0502020204030204" pitchFamily="34" charset="0"/>
                <a:cs typeface="Arial" panose="020B0604020202020204" pitchFamily="34" charset="0"/>
              </a:rPr>
              <a:t> </a:t>
            </a:r>
            <a:r>
              <a:rPr lang="en-GB" sz="2100" dirty="0" err="1">
                <a:solidFill>
                  <a:srgbClr val="FFFFFF"/>
                </a:solidFill>
                <a:effectLst/>
                <a:latin typeface="Calisto MT" panose="02040603050505030304" pitchFamily="18" charset="0"/>
                <a:ea typeface="Calibri" panose="020F0502020204030204" pitchFamily="34" charset="0"/>
                <a:cs typeface="Arial" panose="020B0604020202020204" pitchFamily="34" charset="0"/>
              </a:rPr>
              <a:t>uklanjanje</a:t>
            </a:r>
            <a:r>
              <a:rPr lang="en-GB" sz="2100" dirty="0">
                <a:solidFill>
                  <a:srgbClr val="FFFFFF"/>
                </a:solidFill>
                <a:effectLst/>
                <a:latin typeface="Calisto MT" panose="02040603050505030304" pitchFamily="18" charset="0"/>
                <a:ea typeface="Calibri" panose="020F0502020204030204" pitchFamily="34" charset="0"/>
                <a:cs typeface="Arial" panose="020B0604020202020204" pitchFamily="34" charset="0"/>
              </a:rPr>
              <a:t> </a:t>
            </a:r>
            <a:r>
              <a:rPr lang="en-GB" sz="2100" dirty="0" err="1">
                <a:solidFill>
                  <a:srgbClr val="FFFFFF"/>
                </a:solidFill>
                <a:effectLst/>
                <a:latin typeface="Calisto MT" panose="02040603050505030304" pitchFamily="18" charset="0"/>
                <a:ea typeface="Calibri" panose="020F0502020204030204" pitchFamily="34" charset="0"/>
                <a:cs typeface="Arial" panose="020B0604020202020204" pitchFamily="34" charset="0"/>
              </a:rPr>
              <a:t>patogenih</a:t>
            </a:r>
            <a:r>
              <a:rPr lang="en-GB" sz="2100" dirty="0">
                <a:solidFill>
                  <a:srgbClr val="FFFFFF"/>
                </a:solidFill>
                <a:effectLst/>
                <a:latin typeface="Calisto MT" panose="02040603050505030304" pitchFamily="18" charset="0"/>
                <a:ea typeface="Calibri" panose="020F0502020204030204" pitchFamily="34" charset="0"/>
                <a:cs typeface="Arial" panose="020B0604020202020204" pitchFamily="34" charset="0"/>
              </a:rPr>
              <a:t> </a:t>
            </a:r>
            <a:r>
              <a:rPr lang="en-GB" sz="2100" dirty="0" err="1">
                <a:solidFill>
                  <a:srgbClr val="FFFFFF"/>
                </a:solidFill>
                <a:effectLst/>
                <a:latin typeface="Calisto MT" panose="02040603050505030304" pitchFamily="18" charset="0"/>
                <a:ea typeface="Calibri" panose="020F0502020204030204" pitchFamily="34" charset="0"/>
                <a:cs typeface="Arial" panose="020B0604020202020204" pitchFamily="34" charset="0"/>
              </a:rPr>
              <a:t>bakterija</a:t>
            </a:r>
            <a:r>
              <a:rPr lang="en-GB" sz="2100" dirty="0">
                <a:solidFill>
                  <a:srgbClr val="FFFFFF"/>
                </a:solidFill>
                <a:effectLst/>
                <a:latin typeface="Calisto MT" panose="02040603050505030304" pitchFamily="18" charset="0"/>
                <a:ea typeface="Calibri" panose="020F0502020204030204" pitchFamily="34" charset="0"/>
                <a:cs typeface="Arial" panose="020B0604020202020204" pitchFamily="34" charset="0"/>
              </a:rPr>
              <a:t> </a:t>
            </a:r>
            <a:r>
              <a:rPr lang="en-GB" sz="2100" dirty="0" err="1">
                <a:solidFill>
                  <a:srgbClr val="FFFFFF"/>
                </a:solidFill>
                <a:effectLst/>
                <a:latin typeface="Calisto MT" panose="02040603050505030304" pitchFamily="18" charset="0"/>
                <a:ea typeface="Calibri" panose="020F0502020204030204" pitchFamily="34" charset="0"/>
                <a:cs typeface="Arial" panose="020B0604020202020204" pitchFamily="34" charset="0"/>
              </a:rPr>
              <a:t>i</a:t>
            </a:r>
            <a:r>
              <a:rPr lang="en-GB" sz="2100" dirty="0">
                <a:solidFill>
                  <a:srgbClr val="FFFFFF"/>
                </a:solidFill>
                <a:effectLst/>
                <a:latin typeface="Calisto MT" panose="02040603050505030304" pitchFamily="18" charset="0"/>
                <a:ea typeface="Calibri" panose="020F0502020204030204" pitchFamily="34" charset="0"/>
                <a:cs typeface="Arial" panose="020B0604020202020204" pitchFamily="34" charset="0"/>
              </a:rPr>
              <a:t> </a:t>
            </a:r>
            <a:r>
              <a:rPr lang="en-GB" sz="2100" dirty="0" err="1">
                <a:solidFill>
                  <a:srgbClr val="FFFFFF"/>
                </a:solidFill>
                <a:effectLst/>
                <a:latin typeface="Calisto MT" panose="02040603050505030304" pitchFamily="18" charset="0"/>
                <a:ea typeface="Calibri" panose="020F0502020204030204" pitchFamily="34" charset="0"/>
                <a:cs typeface="Arial" panose="020B0604020202020204" pitchFamily="34" charset="0"/>
              </a:rPr>
              <a:t>virusa</a:t>
            </a:r>
            <a:br>
              <a:rPr lang="en-GB" sz="2100" dirty="0">
                <a:solidFill>
                  <a:srgbClr val="FFFFFF"/>
                </a:solidFill>
                <a:effectLst/>
                <a:latin typeface="Calibri" panose="020F0502020204030204" pitchFamily="34" charset="0"/>
                <a:ea typeface="Calibri" panose="020F0502020204030204" pitchFamily="34" charset="0"/>
                <a:cs typeface="Arial" panose="020B0604020202020204" pitchFamily="34" charset="0"/>
              </a:rPr>
            </a:br>
            <a:r>
              <a:rPr lang="en-GB" sz="2100" dirty="0">
                <a:solidFill>
                  <a:srgbClr val="FFFFFF"/>
                </a:solidFill>
                <a:effectLst/>
                <a:latin typeface="Calibri" panose="020F0502020204030204" pitchFamily="34" charset="0"/>
                <a:ea typeface="Calibri" panose="020F0502020204030204" pitchFamily="34" charset="0"/>
                <a:cs typeface="Arial" panose="020B0604020202020204" pitchFamily="34" charset="0"/>
              </a:rPr>
              <a:t> </a:t>
            </a:r>
            <a:br>
              <a:rPr lang="en-GB" sz="2100" dirty="0">
                <a:solidFill>
                  <a:srgbClr val="FFFFFF"/>
                </a:solidFill>
                <a:effectLst/>
                <a:latin typeface="Calibri" panose="020F0502020204030204" pitchFamily="34" charset="0"/>
                <a:ea typeface="Calibri" panose="020F0502020204030204" pitchFamily="34" charset="0"/>
                <a:cs typeface="Arial" panose="020B0604020202020204" pitchFamily="34" charset="0"/>
              </a:rPr>
            </a:br>
            <a:endParaRPr lang="hr-HR" sz="2100" dirty="0">
              <a:solidFill>
                <a:srgbClr val="FFFFFF"/>
              </a:solidFill>
            </a:endParaRPr>
          </a:p>
        </p:txBody>
      </p:sp>
      <p:pic>
        <p:nvPicPr>
          <p:cNvPr id="5" name="Slika 4">
            <a:extLst>
              <a:ext uri="{FF2B5EF4-FFF2-40B4-BE49-F238E27FC236}">
                <a16:creationId xmlns:a16="http://schemas.microsoft.com/office/drawing/2014/main" id="{8E443671-5908-4048-A066-826B74B7AE80}"/>
              </a:ext>
            </a:extLst>
          </p:cNvPr>
          <p:cNvPicPr>
            <a:picLocks noChangeAspect="1"/>
          </p:cNvPicPr>
          <p:nvPr/>
        </p:nvPicPr>
        <p:blipFill>
          <a:blip r:embed="rId2"/>
          <a:stretch>
            <a:fillRect/>
          </a:stretch>
        </p:blipFill>
        <p:spPr>
          <a:xfrm>
            <a:off x="7937587" y="283464"/>
            <a:ext cx="3872053" cy="2904040"/>
          </a:xfrm>
          <a:prstGeom prst="rect">
            <a:avLst/>
          </a:prstGeom>
        </p:spPr>
      </p:pic>
      <p:sp>
        <p:nvSpPr>
          <p:cNvPr id="20" name="sketch line">
            <a:extLst>
              <a:ext uri="{FF2B5EF4-FFF2-40B4-BE49-F238E27FC236}">
                <a16:creationId xmlns:a16="http://schemas.microsoft.com/office/drawing/2014/main" id="{35BC54F7-1315-4D6C-9420-A5BF0CDDBC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5475" y="4252192"/>
            <a:ext cx="4056549" cy="18288"/>
          </a:xfrm>
          <a:custGeom>
            <a:avLst/>
            <a:gdLst>
              <a:gd name="connsiteX0" fmla="*/ 0 w 4056549"/>
              <a:gd name="connsiteY0" fmla="*/ 0 h 18288"/>
              <a:gd name="connsiteX1" fmla="*/ 676092 w 4056549"/>
              <a:gd name="connsiteY1" fmla="*/ 0 h 18288"/>
              <a:gd name="connsiteX2" fmla="*/ 1271052 w 4056549"/>
              <a:gd name="connsiteY2" fmla="*/ 0 h 18288"/>
              <a:gd name="connsiteX3" fmla="*/ 1947144 w 4056549"/>
              <a:gd name="connsiteY3" fmla="*/ 0 h 18288"/>
              <a:gd name="connsiteX4" fmla="*/ 2501539 w 4056549"/>
              <a:gd name="connsiteY4" fmla="*/ 0 h 18288"/>
              <a:gd name="connsiteX5" fmla="*/ 3137065 w 4056549"/>
              <a:gd name="connsiteY5" fmla="*/ 0 h 18288"/>
              <a:gd name="connsiteX6" fmla="*/ 4056549 w 4056549"/>
              <a:gd name="connsiteY6" fmla="*/ 0 h 18288"/>
              <a:gd name="connsiteX7" fmla="*/ 4056549 w 4056549"/>
              <a:gd name="connsiteY7" fmla="*/ 18288 h 18288"/>
              <a:gd name="connsiteX8" fmla="*/ 3380458 w 4056549"/>
              <a:gd name="connsiteY8" fmla="*/ 18288 h 18288"/>
              <a:gd name="connsiteX9" fmla="*/ 2663801 w 4056549"/>
              <a:gd name="connsiteY9" fmla="*/ 18288 h 18288"/>
              <a:gd name="connsiteX10" fmla="*/ 2068840 w 4056549"/>
              <a:gd name="connsiteY10" fmla="*/ 18288 h 18288"/>
              <a:gd name="connsiteX11" fmla="*/ 1311618 w 4056549"/>
              <a:gd name="connsiteY11" fmla="*/ 18288 h 18288"/>
              <a:gd name="connsiteX12" fmla="*/ 716657 w 4056549"/>
              <a:gd name="connsiteY12" fmla="*/ 18288 h 18288"/>
              <a:gd name="connsiteX13" fmla="*/ 0 w 4056549"/>
              <a:gd name="connsiteY13" fmla="*/ 18288 h 18288"/>
              <a:gd name="connsiteX14" fmla="*/ 0 w 4056549"/>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56549" h="18288" fill="none" extrusionOk="0">
                <a:moveTo>
                  <a:pt x="0" y="0"/>
                </a:moveTo>
                <a:cubicBezTo>
                  <a:pt x="324395" y="-12272"/>
                  <a:pt x="437185" y="20747"/>
                  <a:pt x="676092" y="0"/>
                </a:cubicBezTo>
                <a:cubicBezTo>
                  <a:pt x="914999" y="-20747"/>
                  <a:pt x="980886" y="20074"/>
                  <a:pt x="1271052" y="0"/>
                </a:cubicBezTo>
                <a:cubicBezTo>
                  <a:pt x="1561218" y="-20074"/>
                  <a:pt x="1609815" y="19965"/>
                  <a:pt x="1947144" y="0"/>
                </a:cubicBezTo>
                <a:cubicBezTo>
                  <a:pt x="2284473" y="-19965"/>
                  <a:pt x="2317816" y="-23682"/>
                  <a:pt x="2501539" y="0"/>
                </a:cubicBezTo>
                <a:cubicBezTo>
                  <a:pt x="2685262" y="23682"/>
                  <a:pt x="2879461" y="12712"/>
                  <a:pt x="3137065" y="0"/>
                </a:cubicBezTo>
                <a:cubicBezTo>
                  <a:pt x="3394669" y="-12712"/>
                  <a:pt x="3618306" y="-41742"/>
                  <a:pt x="4056549" y="0"/>
                </a:cubicBezTo>
                <a:cubicBezTo>
                  <a:pt x="4056201" y="6465"/>
                  <a:pt x="4056979" y="10922"/>
                  <a:pt x="4056549" y="18288"/>
                </a:cubicBezTo>
                <a:cubicBezTo>
                  <a:pt x="3807729" y="-7540"/>
                  <a:pt x="3536237" y="12619"/>
                  <a:pt x="3380458" y="18288"/>
                </a:cubicBezTo>
                <a:cubicBezTo>
                  <a:pt x="3224679" y="23957"/>
                  <a:pt x="2967497" y="23368"/>
                  <a:pt x="2663801" y="18288"/>
                </a:cubicBezTo>
                <a:cubicBezTo>
                  <a:pt x="2360105" y="13208"/>
                  <a:pt x="2359716" y="-8821"/>
                  <a:pt x="2068840" y="18288"/>
                </a:cubicBezTo>
                <a:cubicBezTo>
                  <a:pt x="1777964" y="45397"/>
                  <a:pt x="1641909" y="31681"/>
                  <a:pt x="1311618" y="18288"/>
                </a:cubicBezTo>
                <a:cubicBezTo>
                  <a:pt x="981327" y="4895"/>
                  <a:pt x="990410" y="11155"/>
                  <a:pt x="716657" y="18288"/>
                </a:cubicBezTo>
                <a:cubicBezTo>
                  <a:pt x="442904" y="25421"/>
                  <a:pt x="330722" y="13665"/>
                  <a:pt x="0" y="18288"/>
                </a:cubicBezTo>
                <a:cubicBezTo>
                  <a:pt x="75" y="12069"/>
                  <a:pt x="515" y="5650"/>
                  <a:pt x="0" y="0"/>
                </a:cubicBezTo>
                <a:close/>
              </a:path>
              <a:path w="4056549" h="18288" stroke="0" extrusionOk="0">
                <a:moveTo>
                  <a:pt x="0" y="0"/>
                </a:moveTo>
                <a:cubicBezTo>
                  <a:pt x="175099" y="13469"/>
                  <a:pt x="459673" y="14529"/>
                  <a:pt x="594961" y="0"/>
                </a:cubicBezTo>
                <a:cubicBezTo>
                  <a:pt x="730249" y="-14529"/>
                  <a:pt x="873178" y="22015"/>
                  <a:pt x="1149356" y="0"/>
                </a:cubicBezTo>
                <a:cubicBezTo>
                  <a:pt x="1425534" y="-22015"/>
                  <a:pt x="1498871" y="-21513"/>
                  <a:pt x="1744316" y="0"/>
                </a:cubicBezTo>
                <a:cubicBezTo>
                  <a:pt x="1989761" y="21513"/>
                  <a:pt x="2112991" y="-46"/>
                  <a:pt x="2420408" y="0"/>
                </a:cubicBezTo>
                <a:cubicBezTo>
                  <a:pt x="2727825" y="46"/>
                  <a:pt x="2880256" y="-10040"/>
                  <a:pt x="3137065" y="0"/>
                </a:cubicBezTo>
                <a:cubicBezTo>
                  <a:pt x="3393874" y="10040"/>
                  <a:pt x="3704325" y="-6685"/>
                  <a:pt x="4056549" y="0"/>
                </a:cubicBezTo>
                <a:cubicBezTo>
                  <a:pt x="4055732" y="6895"/>
                  <a:pt x="4055770" y="11206"/>
                  <a:pt x="4056549" y="18288"/>
                </a:cubicBezTo>
                <a:cubicBezTo>
                  <a:pt x="3812770" y="11959"/>
                  <a:pt x="3533996" y="-5717"/>
                  <a:pt x="3299327" y="18288"/>
                </a:cubicBezTo>
                <a:cubicBezTo>
                  <a:pt x="3064658" y="42293"/>
                  <a:pt x="2940381" y="24492"/>
                  <a:pt x="2744931" y="18288"/>
                </a:cubicBezTo>
                <a:cubicBezTo>
                  <a:pt x="2549481" y="12084"/>
                  <a:pt x="2252169" y="51841"/>
                  <a:pt x="1987709" y="18288"/>
                </a:cubicBezTo>
                <a:cubicBezTo>
                  <a:pt x="1723249" y="-15265"/>
                  <a:pt x="1438946" y="3423"/>
                  <a:pt x="1230487" y="18288"/>
                </a:cubicBezTo>
                <a:cubicBezTo>
                  <a:pt x="1022028" y="33153"/>
                  <a:pt x="795957" y="18596"/>
                  <a:pt x="676092" y="18288"/>
                </a:cubicBezTo>
                <a:cubicBezTo>
                  <a:pt x="556227" y="17980"/>
                  <a:pt x="334853" y="39451"/>
                  <a:pt x="0" y="18288"/>
                </a:cubicBezTo>
                <a:cubicBezTo>
                  <a:pt x="95" y="14343"/>
                  <a:pt x="742" y="6860"/>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Slika 3">
            <a:extLst>
              <a:ext uri="{FF2B5EF4-FFF2-40B4-BE49-F238E27FC236}">
                <a16:creationId xmlns:a16="http://schemas.microsoft.com/office/drawing/2014/main" id="{8A74A887-EF5B-4123-B153-00E5367CD548}"/>
              </a:ext>
            </a:extLst>
          </p:cNvPr>
          <p:cNvPicPr>
            <a:picLocks noChangeAspect="1"/>
          </p:cNvPicPr>
          <p:nvPr/>
        </p:nvPicPr>
        <p:blipFill>
          <a:blip r:embed="rId3"/>
          <a:stretch>
            <a:fillRect/>
          </a:stretch>
        </p:blipFill>
        <p:spPr>
          <a:xfrm>
            <a:off x="7937587" y="3452310"/>
            <a:ext cx="3872053" cy="2904040"/>
          </a:xfrm>
          <a:prstGeom prst="rect">
            <a:avLst/>
          </a:prstGeom>
        </p:spPr>
      </p:pic>
    </p:spTree>
    <p:extLst>
      <p:ext uri="{BB962C8B-B14F-4D97-AF65-F5344CB8AC3E}">
        <p14:creationId xmlns:p14="http://schemas.microsoft.com/office/powerpoint/2010/main" val="21494229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Slika 3">
            <a:extLst>
              <a:ext uri="{FF2B5EF4-FFF2-40B4-BE49-F238E27FC236}">
                <a16:creationId xmlns:a16="http://schemas.microsoft.com/office/drawing/2014/main" id="{625F8207-6BEF-4FC7-B12E-A9FA5E388B02}"/>
              </a:ext>
            </a:extLst>
          </p:cNvPr>
          <p:cNvPicPr>
            <a:picLocks noChangeAspect="1"/>
          </p:cNvPicPr>
          <p:nvPr/>
        </p:nvPicPr>
        <p:blipFill rotWithShape="1">
          <a:blip r:embed="rId2">
            <a:alphaModFix amt="50000"/>
          </a:blip>
          <a:srcRect b="6250"/>
          <a:stretch/>
        </p:blipFill>
        <p:spPr>
          <a:xfrm>
            <a:off x="20" y="1"/>
            <a:ext cx="12191980" cy="6857999"/>
          </a:xfrm>
          <a:prstGeom prst="rect">
            <a:avLst/>
          </a:prstGeom>
        </p:spPr>
      </p:pic>
      <p:sp>
        <p:nvSpPr>
          <p:cNvPr id="2" name="Naslov 1">
            <a:extLst>
              <a:ext uri="{FF2B5EF4-FFF2-40B4-BE49-F238E27FC236}">
                <a16:creationId xmlns:a16="http://schemas.microsoft.com/office/drawing/2014/main" id="{5640E0AD-5E58-47A9-9273-72EFD6018BD1}"/>
              </a:ext>
            </a:extLst>
          </p:cNvPr>
          <p:cNvSpPr>
            <a:spLocks noGrp="1"/>
          </p:cNvSpPr>
          <p:nvPr>
            <p:ph type="ctrTitle"/>
          </p:nvPr>
        </p:nvSpPr>
        <p:spPr>
          <a:xfrm>
            <a:off x="1524000" y="1122362"/>
            <a:ext cx="9144000" cy="2900518"/>
          </a:xfrm>
        </p:spPr>
        <p:txBody>
          <a:bodyPr>
            <a:normAutofit/>
          </a:bodyPr>
          <a:lstStyle/>
          <a:p>
            <a:pPr marL="457200"/>
            <a:r>
              <a:rPr lang="en-GB" sz="2800" b="1" dirty="0">
                <a:solidFill>
                  <a:srgbClr val="FFFFFF"/>
                </a:solidFill>
                <a:effectLst/>
                <a:latin typeface="Calisto MT" panose="02040603050505030304" pitchFamily="18" charset="0"/>
                <a:ea typeface="Calibri" panose="020F0502020204030204" pitchFamily="34" charset="0"/>
                <a:cs typeface="Arial" panose="020B0604020202020204" pitchFamily="34" charset="0"/>
              </a:rPr>
              <a:t>ALTERNATIVNI POSTUPCI ČIŠĆENJA:</a:t>
            </a:r>
            <a:br>
              <a:rPr lang="en-GB" sz="2800" b="1" dirty="0">
                <a:solidFill>
                  <a:srgbClr val="FFFFFF"/>
                </a:solidFill>
                <a:effectLst/>
                <a:latin typeface="Calisto MT" panose="02040603050505030304" pitchFamily="18" charset="0"/>
                <a:ea typeface="Calibri" panose="020F0502020204030204" pitchFamily="34" charset="0"/>
                <a:cs typeface="Arial" panose="020B0604020202020204" pitchFamily="34" charset="0"/>
              </a:rPr>
            </a:br>
            <a:r>
              <a:rPr lang="en-GB" sz="2800" dirty="0">
                <a:solidFill>
                  <a:srgbClr val="FFFFFF"/>
                </a:solidFill>
                <a:effectLst/>
                <a:latin typeface="Calisto MT" panose="02040603050505030304" pitchFamily="18" charset="0"/>
                <a:ea typeface="Calibri" panose="020F0502020204030204" pitchFamily="34" charset="0"/>
                <a:cs typeface="Arial" panose="020B0604020202020204" pitchFamily="34" charset="0"/>
              </a:rPr>
              <a:t>- </a:t>
            </a:r>
            <a:r>
              <a:rPr lang="en-GB" sz="2800" dirty="0" err="1">
                <a:solidFill>
                  <a:srgbClr val="FFFFFF"/>
                </a:solidFill>
                <a:effectLst/>
                <a:latin typeface="Calisto MT" panose="02040603050505030304" pitchFamily="18" charset="0"/>
                <a:ea typeface="Calibri" panose="020F0502020204030204" pitchFamily="34" charset="0"/>
                <a:cs typeface="Arial" panose="020B0604020202020204" pitchFamily="34" charset="0"/>
              </a:rPr>
              <a:t>čišćenje</a:t>
            </a:r>
            <a:r>
              <a:rPr lang="en-GB" sz="2800" dirty="0">
                <a:solidFill>
                  <a:srgbClr val="FFFFFF"/>
                </a:solidFill>
                <a:effectLst/>
                <a:latin typeface="Calisto MT" panose="02040603050505030304" pitchFamily="18" charset="0"/>
                <a:ea typeface="Calibri" panose="020F0502020204030204" pitchFamily="34" charset="0"/>
                <a:cs typeface="Arial" panose="020B0604020202020204" pitchFamily="34" charset="0"/>
              </a:rPr>
              <a:t> </a:t>
            </a:r>
            <a:r>
              <a:rPr lang="en-GB" sz="2800" dirty="0" err="1">
                <a:solidFill>
                  <a:srgbClr val="FFFFFF"/>
                </a:solidFill>
                <a:effectLst/>
                <a:latin typeface="Calisto MT" panose="02040603050505030304" pitchFamily="18" charset="0"/>
                <a:ea typeface="Calibri" panose="020F0502020204030204" pitchFamily="34" charset="0"/>
                <a:cs typeface="Arial" panose="020B0604020202020204" pitchFamily="34" charset="0"/>
              </a:rPr>
              <a:t>na</a:t>
            </a:r>
            <a:r>
              <a:rPr lang="en-GB" sz="2800" dirty="0">
                <a:solidFill>
                  <a:srgbClr val="FFFFFF"/>
                </a:solidFill>
                <a:effectLst/>
                <a:latin typeface="Calisto MT" panose="02040603050505030304" pitchFamily="18" charset="0"/>
                <a:ea typeface="Calibri" panose="020F0502020204030204" pitchFamily="34" charset="0"/>
                <a:cs typeface="Arial" panose="020B0604020202020204" pitchFamily="34" charset="0"/>
              </a:rPr>
              <a:t>/u </a:t>
            </a:r>
            <a:r>
              <a:rPr lang="en-GB" sz="2800" dirty="0" err="1">
                <a:solidFill>
                  <a:srgbClr val="FFFFFF"/>
                </a:solidFill>
                <a:effectLst/>
                <a:latin typeface="Calisto MT" panose="02040603050505030304" pitchFamily="18" charset="0"/>
                <a:ea typeface="Calibri" panose="020F0502020204030204" pitchFamily="34" charset="0"/>
                <a:cs typeface="Arial" panose="020B0604020202020204" pitchFamily="34" charset="0"/>
              </a:rPr>
              <a:t>tlu</a:t>
            </a:r>
            <a:br>
              <a:rPr lang="en-GB" sz="2800" dirty="0">
                <a:solidFill>
                  <a:srgbClr val="FFFFFF"/>
                </a:solidFill>
                <a:effectLst/>
                <a:latin typeface="Calisto MT" panose="02040603050505030304" pitchFamily="18" charset="0"/>
                <a:ea typeface="Calibri" panose="020F0502020204030204" pitchFamily="34" charset="0"/>
                <a:cs typeface="Arial" panose="020B0604020202020204" pitchFamily="34" charset="0"/>
              </a:rPr>
            </a:br>
            <a:r>
              <a:rPr lang="en-GB" sz="2800" dirty="0">
                <a:solidFill>
                  <a:srgbClr val="FFFFFF"/>
                </a:solidFill>
                <a:effectLst/>
                <a:latin typeface="Calisto MT" panose="02040603050505030304" pitchFamily="18" charset="0"/>
                <a:ea typeface="Calibri" panose="020F0502020204030204" pitchFamily="34" charset="0"/>
                <a:cs typeface="Arial" panose="020B0604020202020204" pitchFamily="34" charset="0"/>
              </a:rPr>
              <a:t>- </a:t>
            </a:r>
            <a:r>
              <a:rPr lang="en-GB" sz="2800" dirty="0" err="1">
                <a:solidFill>
                  <a:srgbClr val="FFFFFF"/>
                </a:solidFill>
                <a:effectLst/>
                <a:latin typeface="Calisto MT" panose="02040603050505030304" pitchFamily="18" charset="0"/>
                <a:ea typeface="Calibri" panose="020F0502020204030204" pitchFamily="34" charset="0"/>
                <a:cs typeface="Arial" panose="020B0604020202020204" pitchFamily="34" charset="0"/>
              </a:rPr>
              <a:t>biljni</a:t>
            </a:r>
            <a:r>
              <a:rPr lang="en-GB" sz="2800" dirty="0">
                <a:solidFill>
                  <a:srgbClr val="FFFFFF"/>
                </a:solidFill>
                <a:effectLst/>
                <a:latin typeface="Calisto MT" panose="02040603050505030304" pitchFamily="18" charset="0"/>
                <a:ea typeface="Calibri" panose="020F0502020204030204" pitchFamily="34" charset="0"/>
                <a:cs typeface="Arial" panose="020B0604020202020204" pitchFamily="34" charset="0"/>
              </a:rPr>
              <a:t> </a:t>
            </a:r>
            <a:r>
              <a:rPr lang="en-GB" sz="2800" dirty="0" err="1">
                <a:solidFill>
                  <a:srgbClr val="FFFFFF"/>
                </a:solidFill>
                <a:effectLst/>
                <a:latin typeface="Calisto MT" panose="02040603050505030304" pitchFamily="18" charset="0"/>
                <a:ea typeface="Calibri" panose="020F0502020204030204" pitchFamily="34" charset="0"/>
                <a:cs typeface="Arial" panose="020B0604020202020204" pitchFamily="34" charset="0"/>
              </a:rPr>
              <a:t>pročistači</a:t>
            </a:r>
            <a:br>
              <a:rPr lang="en-GB" sz="2800" dirty="0">
                <a:solidFill>
                  <a:srgbClr val="FFFFFF"/>
                </a:solidFill>
                <a:effectLst/>
                <a:latin typeface="Calisto MT" panose="02040603050505030304" pitchFamily="18" charset="0"/>
                <a:ea typeface="Calibri" panose="020F0502020204030204" pitchFamily="34" charset="0"/>
                <a:cs typeface="Arial" panose="020B0604020202020204" pitchFamily="34" charset="0"/>
              </a:rPr>
            </a:br>
            <a:endParaRPr lang="hr-HR" sz="2800" dirty="0">
              <a:solidFill>
                <a:srgbClr val="FFFFFF"/>
              </a:solidFill>
              <a:latin typeface="Calisto MT" panose="02040603050505030304" pitchFamily="18" charset="0"/>
            </a:endParaRPr>
          </a:p>
        </p:txBody>
      </p:sp>
      <p:sp>
        <p:nvSpPr>
          <p:cNvPr id="3" name="Podnaslov 2">
            <a:extLst>
              <a:ext uri="{FF2B5EF4-FFF2-40B4-BE49-F238E27FC236}">
                <a16:creationId xmlns:a16="http://schemas.microsoft.com/office/drawing/2014/main" id="{9066CB90-DCEF-4C79-A104-3039055C642C}"/>
              </a:ext>
            </a:extLst>
          </p:cNvPr>
          <p:cNvSpPr>
            <a:spLocks noGrp="1"/>
          </p:cNvSpPr>
          <p:nvPr>
            <p:ph type="subTitle" idx="1"/>
          </p:nvPr>
        </p:nvSpPr>
        <p:spPr>
          <a:xfrm>
            <a:off x="1524000" y="4159404"/>
            <a:ext cx="9144000" cy="1098395"/>
          </a:xfrm>
        </p:spPr>
        <p:txBody>
          <a:bodyPr>
            <a:normAutofit/>
          </a:bodyPr>
          <a:lstStyle/>
          <a:p>
            <a:endParaRPr lang="hr-HR">
              <a:solidFill>
                <a:srgbClr val="FFFFFF"/>
              </a:solidFill>
            </a:endParaRPr>
          </a:p>
        </p:txBody>
      </p:sp>
    </p:spTree>
    <p:extLst>
      <p:ext uri="{BB962C8B-B14F-4D97-AF65-F5344CB8AC3E}">
        <p14:creationId xmlns:p14="http://schemas.microsoft.com/office/powerpoint/2010/main" val="334652324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880886B-02ED-4317-9236-CB60C22CF7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5B16F882-A90A-40E2-8A48-76A3D0F86BA2}"/>
              </a:ext>
            </a:extLst>
          </p:cNvPr>
          <p:cNvSpPr>
            <a:spLocks noGrp="1"/>
          </p:cNvSpPr>
          <p:nvPr>
            <p:ph type="ctrTitle"/>
          </p:nvPr>
        </p:nvSpPr>
        <p:spPr>
          <a:xfrm>
            <a:off x="645482" y="4627945"/>
            <a:ext cx="10908792" cy="1203960"/>
          </a:xfrm>
        </p:spPr>
        <p:txBody>
          <a:bodyPr anchor="ctr">
            <a:normAutofit/>
          </a:bodyPr>
          <a:lstStyle/>
          <a:p>
            <a:pPr marL="457200"/>
            <a:r>
              <a:rPr lang="en-GB" sz="1700" b="1" dirty="0">
                <a:effectLst/>
                <a:latin typeface="Calisto MT" panose="02040603050505030304" pitchFamily="18" charset="0"/>
                <a:ea typeface="Calibri" panose="020F0502020204030204" pitchFamily="34" charset="0"/>
                <a:cs typeface="Arial" panose="020B0604020202020204" pitchFamily="34" charset="0"/>
              </a:rPr>
              <a:t>BILJNI UREĐAJI </a:t>
            </a:r>
            <a:r>
              <a:rPr lang="en-GB" sz="1700" dirty="0">
                <a:effectLst/>
                <a:latin typeface="Calisto MT" panose="02040603050505030304" pitchFamily="18" charset="0"/>
                <a:ea typeface="Calibri" panose="020F0502020204030204" pitchFamily="34" charset="0"/>
                <a:cs typeface="Arial" panose="020B0604020202020204" pitchFamily="34" charset="0"/>
              </a:rPr>
              <a:t>(BU) </a:t>
            </a:r>
            <a:r>
              <a:rPr lang="en-GB" sz="1700" dirty="0" err="1">
                <a:effectLst/>
                <a:latin typeface="Calisto MT" panose="02040603050505030304" pitchFamily="18" charset="0"/>
                <a:ea typeface="Calibri" panose="020F0502020204030204" pitchFamily="34" charset="0"/>
                <a:cs typeface="Arial" panose="020B0604020202020204" pitchFamily="34" charset="0"/>
              </a:rPr>
              <a:t>imitiraju</a:t>
            </a:r>
            <a:r>
              <a:rPr lang="en-GB" sz="1700" dirty="0">
                <a:effectLst/>
                <a:latin typeface="Calisto MT" panose="02040603050505030304" pitchFamily="18" charset="0"/>
                <a:ea typeface="Calibri" panose="020F0502020204030204" pitchFamily="34" charset="0"/>
                <a:cs typeface="Arial" panose="020B0604020202020204" pitchFamily="34" charset="0"/>
              </a:rPr>
              <a:t> </a:t>
            </a:r>
            <a:r>
              <a:rPr lang="en-GB" sz="1700" dirty="0" err="1">
                <a:effectLst/>
                <a:latin typeface="Calisto MT" panose="02040603050505030304" pitchFamily="18" charset="0"/>
                <a:ea typeface="Calibri" panose="020F0502020204030204" pitchFamily="34" charset="0"/>
                <a:cs typeface="Arial" panose="020B0604020202020204" pitchFamily="34" charset="0"/>
              </a:rPr>
              <a:t>funkcije</a:t>
            </a:r>
            <a:r>
              <a:rPr lang="en-GB" sz="1700" dirty="0">
                <a:effectLst/>
                <a:latin typeface="Calisto MT" panose="02040603050505030304" pitchFamily="18" charset="0"/>
                <a:ea typeface="Calibri" panose="020F0502020204030204" pitchFamily="34" charset="0"/>
                <a:cs typeface="Arial" panose="020B0604020202020204" pitchFamily="34" charset="0"/>
              </a:rPr>
              <a:t> </a:t>
            </a:r>
            <a:r>
              <a:rPr lang="en-GB" sz="1700" dirty="0" err="1">
                <a:effectLst/>
                <a:latin typeface="Calisto MT" panose="02040603050505030304" pitchFamily="18" charset="0"/>
                <a:ea typeface="Calibri" panose="020F0502020204030204" pitchFamily="34" charset="0"/>
                <a:cs typeface="Arial" panose="020B0604020202020204" pitchFamily="34" charset="0"/>
              </a:rPr>
              <a:t>prirodnih</a:t>
            </a:r>
            <a:r>
              <a:rPr lang="en-GB" sz="1700" dirty="0">
                <a:effectLst/>
                <a:latin typeface="Calisto MT" panose="02040603050505030304" pitchFamily="18" charset="0"/>
                <a:ea typeface="Calibri" panose="020F0502020204030204" pitchFamily="34" charset="0"/>
                <a:cs typeface="Arial" panose="020B0604020202020204" pitchFamily="34" charset="0"/>
              </a:rPr>
              <a:t> </a:t>
            </a:r>
            <a:r>
              <a:rPr lang="en-GB" sz="1700" dirty="0" err="1">
                <a:effectLst/>
                <a:latin typeface="Calisto MT" panose="02040603050505030304" pitchFamily="18" charset="0"/>
                <a:ea typeface="Calibri" panose="020F0502020204030204" pitchFamily="34" charset="0"/>
                <a:cs typeface="Arial" panose="020B0604020202020204" pitchFamily="34" charset="0"/>
              </a:rPr>
              <a:t>močvara</a:t>
            </a:r>
            <a:r>
              <a:rPr lang="en-GB" sz="1700" dirty="0">
                <a:effectLst/>
                <a:latin typeface="Calisto MT" panose="02040603050505030304" pitchFamily="18" charset="0"/>
                <a:ea typeface="Calibri" panose="020F0502020204030204" pitchFamily="34" charset="0"/>
                <a:cs typeface="Arial" panose="020B0604020202020204" pitchFamily="34" charset="0"/>
              </a:rPr>
              <a:t> u</a:t>
            </a:r>
            <a:br>
              <a:rPr lang="en-GB" sz="1700" dirty="0">
                <a:effectLst/>
                <a:latin typeface="Calisto MT" panose="02040603050505030304" pitchFamily="18" charset="0"/>
                <a:ea typeface="Calibri" panose="020F0502020204030204" pitchFamily="34" charset="0"/>
                <a:cs typeface="Arial" panose="020B0604020202020204" pitchFamily="34" charset="0"/>
              </a:rPr>
            </a:br>
            <a:r>
              <a:rPr lang="en-GB" sz="1700" dirty="0" err="1">
                <a:effectLst/>
                <a:latin typeface="Calisto MT" panose="02040603050505030304" pitchFamily="18" charset="0"/>
                <a:ea typeface="Calibri" panose="020F0502020204030204" pitchFamily="34" charset="0"/>
                <a:cs typeface="Arial" panose="020B0604020202020204" pitchFamily="34" charset="0"/>
              </a:rPr>
              <a:t>pročišćavanju</a:t>
            </a:r>
            <a:r>
              <a:rPr lang="en-GB" sz="1700" dirty="0">
                <a:effectLst/>
                <a:latin typeface="Calisto MT" panose="02040603050505030304" pitchFamily="18" charset="0"/>
                <a:ea typeface="Calibri" panose="020F0502020204030204" pitchFamily="34" charset="0"/>
                <a:cs typeface="Arial" panose="020B0604020202020204" pitchFamily="34" charset="0"/>
              </a:rPr>
              <a:t> </a:t>
            </a:r>
            <a:r>
              <a:rPr lang="en-GB" sz="1700" dirty="0" err="1">
                <a:effectLst/>
                <a:latin typeface="Calisto MT" panose="02040603050505030304" pitchFamily="18" charset="0"/>
                <a:ea typeface="Calibri" panose="020F0502020204030204" pitchFamily="34" charset="0"/>
                <a:cs typeface="Arial" panose="020B0604020202020204" pitchFamily="34" charset="0"/>
              </a:rPr>
              <a:t>otpadnih</a:t>
            </a:r>
            <a:r>
              <a:rPr lang="en-GB" sz="1700" dirty="0">
                <a:effectLst/>
                <a:latin typeface="Calisto MT" panose="02040603050505030304" pitchFamily="18" charset="0"/>
                <a:ea typeface="Calibri" panose="020F0502020204030204" pitchFamily="34" charset="0"/>
                <a:cs typeface="Arial" panose="020B0604020202020204" pitchFamily="34" charset="0"/>
              </a:rPr>
              <a:t> </a:t>
            </a:r>
            <a:r>
              <a:rPr lang="en-GB" sz="1700" dirty="0" err="1">
                <a:effectLst/>
                <a:latin typeface="Calisto MT" panose="02040603050505030304" pitchFamily="18" charset="0"/>
                <a:ea typeface="Calibri" panose="020F0502020204030204" pitchFamily="34" charset="0"/>
                <a:cs typeface="Arial" panose="020B0604020202020204" pitchFamily="34" charset="0"/>
              </a:rPr>
              <a:t>voda</a:t>
            </a:r>
            <a:r>
              <a:rPr lang="en-GB" sz="1700" dirty="0">
                <a:effectLst/>
                <a:latin typeface="Calisto MT" panose="02040603050505030304" pitchFamily="18" charset="0"/>
                <a:ea typeface="Calibri" panose="020F0502020204030204" pitchFamily="34" charset="0"/>
                <a:cs typeface="Arial" panose="020B0604020202020204" pitchFamily="34" charset="0"/>
              </a:rPr>
              <a:t> u </a:t>
            </a:r>
            <a:r>
              <a:rPr lang="en-GB" sz="1700" dirty="0" err="1">
                <a:effectLst/>
                <a:latin typeface="Calisto MT" panose="02040603050505030304" pitchFamily="18" charset="0"/>
                <a:ea typeface="Calibri" panose="020F0502020204030204" pitchFamily="34" charset="0"/>
                <a:cs typeface="Arial" panose="020B0604020202020204" pitchFamily="34" charset="0"/>
              </a:rPr>
              <a:t>kontroliranim</a:t>
            </a:r>
            <a:r>
              <a:rPr lang="en-GB" sz="1700" dirty="0">
                <a:effectLst/>
                <a:latin typeface="Calisto MT" panose="02040603050505030304" pitchFamily="18" charset="0"/>
                <a:ea typeface="Calibri" panose="020F0502020204030204" pitchFamily="34" charset="0"/>
                <a:cs typeface="Arial" panose="020B0604020202020204" pitchFamily="34" charset="0"/>
              </a:rPr>
              <a:t> </a:t>
            </a:r>
            <a:r>
              <a:rPr lang="en-GB" sz="1700" dirty="0" err="1">
                <a:effectLst/>
                <a:latin typeface="Calisto MT" panose="02040603050505030304" pitchFamily="18" charset="0"/>
                <a:ea typeface="Calibri" panose="020F0502020204030204" pitchFamily="34" charset="0"/>
                <a:cs typeface="Arial" panose="020B0604020202020204" pitchFamily="34" charset="0"/>
              </a:rPr>
              <a:t>uvjetima</a:t>
            </a:r>
            <a:r>
              <a:rPr lang="en-GB" sz="1700" dirty="0">
                <a:effectLst/>
                <a:latin typeface="Calisto MT" panose="02040603050505030304" pitchFamily="18" charset="0"/>
                <a:ea typeface="Calibri" panose="020F0502020204030204" pitchFamily="34" charset="0"/>
                <a:cs typeface="Arial" panose="020B0604020202020204" pitchFamily="34" charset="0"/>
              </a:rPr>
              <a:t> To </a:t>
            </a:r>
            <a:r>
              <a:rPr lang="en-GB" sz="1700" dirty="0" err="1">
                <a:effectLst/>
                <a:latin typeface="Calisto MT" panose="02040603050505030304" pitchFamily="18" charset="0"/>
                <a:ea typeface="Calibri" panose="020F0502020204030204" pitchFamily="34" charset="0"/>
                <a:cs typeface="Arial" panose="020B0604020202020204" pitchFamily="34" charset="0"/>
              </a:rPr>
              <a:t>su</a:t>
            </a:r>
            <a:r>
              <a:rPr lang="en-GB" sz="1700" dirty="0">
                <a:effectLst/>
                <a:latin typeface="Calisto MT" panose="02040603050505030304" pitchFamily="18" charset="0"/>
                <a:ea typeface="Calibri" panose="020F0502020204030204" pitchFamily="34" charset="0"/>
                <a:cs typeface="Arial" panose="020B0604020202020204" pitchFamily="34" charset="0"/>
              </a:rPr>
              <a:t> </a:t>
            </a:r>
            <a:r>
              <a:rPr lang="en-GB" sz="1700" dirty="0" err="1">
                <a:effectLst/>
                <a:latin typeface="Calisto MT" panose="02040603050505030304" pitchFamily="18" charset="0"/>
                <a:ea typeface="Calibri" panose="020F0502020204030204" pitchFamily="34" charset="0"/>
                <a:cs typeface="Arial" panose="020B0604020202020204" pitchFamily="34" charset="0"/>
              </a:rPr>
              <a:t>plitki</a:t>
            </a:r>
            <a:r>
              <a:rPr lang="en-GB" sz="1700" dirty="0">
                <a:effectLst/>
                <a:latin typeface="Calisto MT" panose="02040603050505030304" pitchFamily="18" charset="0"/>
                <a:ea typeface="Calibri" panose="020F0502020204030204" pitchFamily="34" charset="0"/>
                <a:cs typeface="Arial" panose="020B0604020202020204" pitchFamily="34" charset="0"/>
              </a:rPr>
              <a:t> </a:t>
            </a:r>
            <a:r>
              <a:rPr lang="en-GB" sz="1700" dirty="0" err="1">
                <a:effectLst/>
                <a:latin typeface="Calisto MT" panose="02040603050505030304" pitchFamily="18" charset="0"/>
                <a:ea typeface="Calibri" panose="020F0502020204030204" pitchFamily="34" charset="0"/>
                <a:cs typeface="Arial" panose="020B0604020202020204" pitchFamily="34" charset="0"/>
              </a:rPr>
              <a:t>bazeni</a:t>
            </a:r>
            <a:r>
              <a:rPr lang="en-GB" sz="1700" dirty="0">
                <a:effectLst/>
                <a:latin typeface="Calisto MT" panose="02040603050505030304" pitchFamily="18" charset="0"/>
                <a:ea typeface="Calibri" panose="020F0502020204030204" pitchFamily="34" charset="0"/>
                <a:cs typeface="Arial" panose="020B0604020202020204" pitchFamily="34" charset="0"/>
              </a:rPr>
              <a:t> </a:t>
            </a:r>
            <a:r>
              <a:rPr lang="en-GB" sz="1700" dirty="0" err="1">
                <a:effectLst/>
                <a:latin typeface="Calisto MT" panose="02040603050505030304" pitchFamily="18" charset="0"/>
                <a:ea typeface="Calibri" panose="020F0502020204030204" pitchFamily="34" charset="0"/>
                <a:cs typeface="Arial" panose="020B0604020202020204" pitchFamily="34" charset="0"/>
              </a:rPr>
              <a:t>sa</a:t>
            </a:r>
            <a:r>
              <a:rPr lang="en-GB" sz="1700" dirty="0">
                <a:effectLst/>
                <a:latin typeface="Calisto MT" panose="02040603050505030304" pitchFamily="18" charset="0"/>
                <a:ea typeface="Calibri" panose="020F0502020204030204" pitchFamily="34" charset="0"/>
                <a:cs typeface="Arial" panose="020B0604020202020204" pitchFamily="34" charset="0"/>
              </a:rPr>
              <a:t> </a:t>
            </a:r>
            <a:r>
              <a:rPr lang="en-GB" sz="1700" dirty="0" err="1">
                <a:effectLst/>
                <a:latin typeface="Calisto MT" panose="02040603050505030304" pitchFamily="18" charset="0"/>
                <a:ea typeface="Calibri" panose="020F0502020204030204" pitchFamily="34" charset="0"/>
                <a:cs typeface="Arial" panose="020B0604020202020204" pitchFamily="34" charset="0"/>
              </a:rPr>
              <a:t>šljunčanim</a:t>
            </a:r>
            <a:r>
              <a:rPr lang="en-GB" sz="1700" dirty="0">
                <a:effectLst/>
                <a:latin typeface="Calisto MT" panose="02040603050505030304" pitchFamily="18" charset="0"/>
                <a:ea typeface="Calibri" panose="020F0502020204030204" pitchFamily="34" charset="0"/>
                <a:cs typeface="Arial" panose="020B0604020202020204" pitchFamily="34" charset="0"/>
              </a:rPr>
              <a:t> </a:t>
            </a:r>
            <a:r>
              <a:rPr lang="en-GB" sz="1700" dirty="0" err="1">
                <a:effectLst/>
                <a:latin typeface="Calisto MT" panose="02040603050505030304" pitchFamily="18" charset="0"/>
                <a:ea typeface="Calibri" panose="020F0502020204030204" pitchFamily="34" charset="0"/>
                <a:cs typeface="Arial" panose="020B0604020202020204" pitchFamily="34" charset="0"/>
              </a:rPr>
              <a:t>dnom</a:t>
            </a:r>
            <a:r>
              <a:rPr lang="en-GB" sz="1700" dirty="0">
                <a:effectLst/>
                <a:latin typeface="Calisto MT" panose="02040603050505030304" pitchFamily="18" charset="0"/>
                <a:ea typeface="Calibri" panose="020F0502020204030204" pitchFamily="34" charset="0"/>
                <a:cs typeface="Arial" panose="020B0604020202020204" pitchFamily="34" charset="0"/>
              </a:rPr>
              <a:t> </a:t>
            </a:r>
            <a:r>
              <a:rPr lang="en-GB" sz="1700" dirty="0" err="1">
                <a:effectLst/>
                <a:latin typeface="Calisto MT" panose="02040603050505030304" pitchFamily="18" charset="0"/>
                <a:ea typeface="Calibri" panose="020F0502020204030204" pitchFamily="34" charset="0"/>
                <a:cs typeface="Arial" panose="020B0604020202020204" pitchFamily="34" charset="0"/>
              </a:rPr>
              <a:t>i</a:t>
            </a:r>
            <a:r>
              <a:rPr lang="en-GB" sz="1700" dirty="0">
                <a:effectLst/>
                <a:latin typeface="Calisto MT" panose="02040603050505030304" pitchFamily="18" charset="0"/>
                <a:ea typeface="Calibri" panose="020F0502020204030204" pitchFamily="34" charset="0"/>
                <a:cs typeface="Arial" panose="020B0604020202020204" pitchFamily="34" charset="0"/>
              </a:rPr>
              <a:t> </a:t>
            </a:r>
            <a:r>
              <a:rPr lang="en-GB" sz="1700" dirty="0" err="1">
                <a:effectLst/>
                <a:latin typeface="Calisto MT" panose="02040603050505030304" pitchFamily="18" charset="0"/>
                <a:ea typeface="Calibri" panose="020F0502020204030204" pitchFamily="34" charset="0"/>
                <a:cs typeface="Arial" panose="020B0604020202020204" pitchFamily="34" charset="0"/>
              </a:rPr>
              <a:t>posađenim</a:t>
            </a:r>
            <a:r>
              <a:rPr lang="en-GB" sz="1700" dirty="0">
                <a:effectLst/>
                <a:latin typeface="Calisto MT" panose="02040603050505030304" pitchFamily="18" charset="0"/>
                <a:ea typeface="Calibri" panose="020F0502020204030204" pitchFamily="34" charset="0"/>
                <a:cs typeface="Arial" panose="020B0604020202020204" pitchFamily="34" charset="0"/>
              </a:rPr>
              <a:t> </a:t>
            </a:r>
            <a:r>
              <a:rPr lang="en-GB" sz="1700" dirty="0" err="1">
                <a:effectLst/>
                <a:latin typeface="Calisto MT" panose="02040603050505030304" pitchFamily="18" charset="0"/>
                <a:ea typeface="Calibri" panose="020F0502020204030204" pitchFamily="34" charset="0"/>
                <a:cs typeface="Arial" panose="020B0604020202020204" pitchFamily="34" charset="0"/>
              </a:rPr>
              <a:t>makrofitama</a:t>
            </a:r>
            <a:r>
              <a:rPr lang="hr-HR" sz="1700" dirty="0">
                <a:effectLst/>
                <a:latin typeface="Calisto MT" panose="02040603050505030304" pitchFamily="18" charset="0"/>
                <a:ea typeface="Calibri" panose="020F0502020204030204" pitchFamily="34" charset="0"/>
                <a:cs typeface="Arial" panose="020B0604020202020204" pitchFamily="34" charset="0"/>
              </a:rPr>
              <a:t>.</a:t>
            </a:r>
            <a:br>
              <a:rPr lang="en-GB" sz="1700" dirty="0">
                <a:effectLst/>
                <a:latin typeface="Calibri" panose="020F0502020204030204" pitchFamily="34" charset="0"/>
                <a:ea typeface="Calibri" panose="020F0502020204030204" pitchFamily="34" charset="0"/>
                <a:cs typeface="Arial" panose="020B0604020202020204" pitchFamily="34" charset="0"/>
              </a:rPr>
            </a:br>
            <a:endParaRPr lang="hr-HR" sz="1700" dirty="0"/>
          </a:p>
        </p:txBody>
      </p:sp>
      <p:sp>
        <p:nvSpPr>
          <p:cNvPr id="3" name="Podnaslov 2">
            <a:extLst>
              <a:ext uri="{FF2B5EF4-FFF2-40B4-BE49-F238E27FC236}">
                <a16:creationId xmlns:a16="http://schemas.microsoft.com/office/drawing/2014/main" id="{51A36A43-EAA0-4535-A657-40285725D6C7}"/>
              </a:ext>
            </a:extLst>
          </p:cNvPr>
          <p:cNvSpPr>
            <a:spLocks noGrp="1"/>
          </p:cNvSpPr>
          <p:nvPr>
            <p:ph type="subTitle" idx="1"/>
          </p:nvPr>
        </p:nvSpPr>
        <p:spPr>
          <a:xfrm>
            <a:off x="640080" y="5669280"/>
            <a:ext cx="10908792" cy="548640"/>
          </a:xfrm>
        </p:spPr>
        <p:txBody>
          <a:bodyPr anchor="ctr">
            <a:normAutofit/>
          </a:bodyPr>
          <a:lstStyle/>
          <a:p>
            <a:endParaRPr lang="hr-HR"/>
          </a:p>
        </p:txBody>
      </p:sp>
      <p:pic>
        <p:nvPicPr>
          <p:cNvPr id="4" name="Slika 3">
            <a:extLst>
              <a:ext uri="{FF2B5EF4-FFF2-40B4-BE49-F238E27FC236}">
                <a16:creationId xmlns:a16="http://schemas.microsoft.com/office/drawing/2014/main" id="{E966EB93-7823-49E1-BD63-6975DF9571D8}"/>
              </a:ext>
            </a:extLst>
          </p:cNvPr>
          <p:cNvPicPr>
            <a:picLocks noChangeAspect="1"/>
          </p:cNvPicPr>
          <p:nvPr/>
        </p:nvPicPr>
        <p:blipFill rotWithShape="1">
          <a:blip r:embed="rId2"/>
          <a:srcRect l="19291" r="19984" b="1"/>
          <a:stretch/>
        </p:blipFill>
        <p:spPr>
          <a:xfrm>
            <a:off x="6" y="-11"/>
            <a:ext cx="6095994" cy="4194796"/>
          </a:xfrm>
          <a:custGeom>
            <a:avLst/>
            <a:gdLst/>
            <a:ahLst/>
            <a:cxnLst/>
            <a:rect l="l" t="t" r="r" b="b"/>
            <a:pathLst>
              <a:path w="6002835" h="4194796">
                <a:moveTo>
                  <a:pt x="0" y="0"/>
                </a:moveTo>
                <a:lnTo>
                  <a:pt x="5999418" y="0"/>
                </a:lnTo>
                <a:lnTo>
                  <a:pt x="5996190" y="32760"/>
                </a:lnTo>
                <a:cubicBezTo>
                  <a:pt x="5998706" y="293110"/>
                  <a:pt x="5983874" y="553460"/>
                  <a:pt x="5997116" y="813682"/>
                </a:cubicBezTo>
                <a:cubicBezTo>
                  <a:pt x="6007314" y="1015047"/>
                  <a:pt x="6000824" y="1216284"/>
                  <a:pt x="5997116" y="1417522"/>
                </a:cubicBezTo>
                <a:cubicBezTo>
                  <a:pt x="5989967" y="1803471"/>
                  <a:pt x="6000824" y="2188911"/>
                  <a:pt x="5996190" y="2574351"/>
                </a:cubicBezTo>
                <a:cubicBezTo>
                  <a:pt x="5994204" y="2745205"/>
                  <a:pt x="5996454" y="2915805"/>
                  <a:pt x="6000824" y="3086660"/>
                </a:cubicBezTo>
                <a:cubicBezTo>
                  <a:pt x="6007180" y="3330611"/>
                  <a:pt x="5997382" y="3574689"/>
                  <a:pt x="5986656" y="3818514"/>
                </a:cubicBezTo>
                <a:cubicBezTo>
                  <a:pt x="5983054" y="3885559"/>
                  <a:pt x="5982107" y="3952684"/>
                  <a:pt x="5983808" y="4019746"/>
                </a:cubicBezTo>
                <a:lnTo>
                  <a:pt x="5993788" y="4173418"/>
                </a:lnTo>
                <a:lnTo>
                  <a:pt x="5955106" y="4175101"/>
                </a:lnTo>
                <a:cubicBezTo>
                  <a:pt x="5890100" y="4175133"/>
                  <a:pt x="5825078" y="4173227"/>
                  <a:pt x="5760087" y="4171956"/>
                </a:cubicBezTo>
                <a:cubicBezTo>
                  <a:pt x="5521345" y="4167509"/>
                  <a:pt x="5282477" y="4171956"/>
                  <a:pt x="5044242" y="4149213"/>
                </a:cubicBezTo>
                <a:cubicBezTo>
                  <a:pt x="4979506" y="4143051"/>
                  <a:pt x="4914326" y="4139111"/>
                  <a:pt x="4849272" y="4139890"/>
                </a:cubicBezTo>
                <a:cubicBezTo>
                  <a:pt x="4784218" y="4140668"/>
                  <a:pt x="4719291" y="4146163"/>
                  <a:pt x="4655063" y="4158869"/>
                </a:cubicBezTo>
                <a:cubicBezTo>
                  <a:pt x="4447578" y="4199146"/>
                  <a:pt x="4239457" y="4201688"/>
                  <a:pt x="4029811" y="4185424"/>
                </a:cubicBezTo>
                <a:cubicBezTo>
                  <a:pt x="3943792" y="4178690"/>
                  <a:pt x="3857774" y="4167509"/>
                  <a:pt x="3771375" y="4169669"/>
                </a:cubicBezTo>
                <a:cubicBezTo>
                  <a:pt x="3623225" y="4173608"/>
                  <a:pt x="3474948" y="4165603"/>
                  <a:pt x="3326672" y="4167636"/>
                </a:cubicBezTo>
                <a:cubicBezTo>
                  <a:pt x="3322669" y="4168208"/>
                  <a:pt x="3318578" y="4167674"/>
                  <a:pt x="3314855" y="4166111"/>
                </a:cubicBezTo>
                <a:cubicBezTo>
                  <a:pt x="3278008" y="4140827"/>
                  <a:pt x="3237604" y="4150610"/>
                  <a:pt x="3199487" y="4157217"/>
                </a:cubicBezTo>
                <a:cubicBezTo>
                  <a:pt x="3072810" y="4179198"/>
                  <a:pt x="2946260" y="4189998"/>
                  <a:pt x="2817550" y="4172972"/>
                </a:cubicBezTo>
                <a:cubicBezTo>
                  <a:pt x="2694647" y="4155146"/>
                  <a:pt x="2569990" y="4152923"/>
                  <a:pt x="2446541" y="4166365"/>
                </a:cubicBezTo>
                <a:cubicBezTo>
                  <a:pt x="2276791" y="4186186"/>
                  <a:pt x="2107677" y="4181993"/>
                  <a:pt x="1938308" y="4166365"/>
                </a:cubicBezTo>
                <a:cubicBezTo>
                  <a:pt x="1869570" y="4160013"/>
                  <a:pt x="1799815" y="4149213"/>
                  <a:pt x="1731712" y="4165095"/>
                </a:cubicBezTo>
                <a:cubicBezTo>
                  <a:pt x="1647854" y="4184535"/>
                  <a:pt x="1564250" y="4178182"/>
                  <a:pt x="1480137" y="4173862"/>
                </a:cubicBezTo>
                <a:cubicBezTo>
                  <a:pt x="1373663" y="4168271"/>
                  <a:pt x="1267442" y="4152135"/>
                  <a:pt x="1160586" y="4164841"/>
                </a:cubicBezTo>
                <a:cubicBezTo>
                  <a:pt x="1111161" y="4170685"/>
                  <a:pt x="1062116" y="4179961"/>
                  <a:pt x="1012055" y="4177547"/>
                </a:cubicBezTo>
                <a:cubicBezTo>
                  <a:pt x="873562" y="4171194"/>
                  <a:pt x="735196" y="4163697"/>
                  <a:pt x="596449" y="4164841"/>
                </a:cubicBezTo>
                <a:cubicBezTo>
                  <a:pt x="538383" y="4165222"/>
                  <a:pt x="480699" y="4167128"/>
                  <a:pt x="422887" y="4171321"/>
                </a:cubicBezTo>
                <a:cubicBezTo>
                  <a:pt x="315015" y="4179198"/>
                  <a:pt x="207524" y="4168525"/>
                  <a:pt x="100033" y="4164714"/>
                </a:cubicBezTo>
                <a:lnTo>
                  <a:pt x="0" y="4169195"/>
                </a:lnTo>
                <a:close/>
              </a:path>
            </a:pathLst>
          </a:custGeom>
        </p:spPr>
      </p:pic>
      <p:pic>
        <p:nvPicPr>
          <p:cNvPr id="5" name="Slika 4">
            <a:extLst>
              <a:ext uri="{FF2B5EF4-FFF2-40B4-BE49-F238E27FC236}">
                <a16:creationId xmlns:a16="http://schemas.microsoft.com/office/drawing/2014/main" id="{566F3AAA-8389-49F9-9962-F14CAFDD930A}"/>
              </a:ext>
            </a:extLst>
          </p:cNvPr>
          <p:cNvPicPr>
            <a:picLocks noChangeAspect="1"/>
          </p:cNvPicPr>
          <p:nvPr/>
        </p:nvPicPr>
        <p:blipFill rotWithShape="1">
          <a:blip r:embed="rId3"/>
          <a:srcRect l="13264" r="4536"/>
          <a:stretch/>
        </p:blipFill>
        <p:spPr>
          <a:xfrm>
            <a:off x="6019800" y="12"/>
            <a:ext cx="6172195" cy="4186171"/>
          </a:xfrm>
          <a:custGeom>
            <a:avLst/>
            <a:gdLst/>
            <a:ahLst/>
            <a:cxnLst/>
            <a:rect l="l" t="t" r="r" b="b"/>
            <a:pathLst>
              <a:path w="6009490" h="4186171">
                <a:moveTo>
                  <a:pt x="9049" y="0"/>
                </a:moveTo>
                <a:lnTo>
                  <a:pt x="6009490" y="0"/>
                </a:lnTo>
                <a:lnTo>
                  <a:pt x="6009490" y="4168273"/>
                </a:lnTo>
                <a:lnTo>
                  <a:pt x="5803951" y="4172925"/>
                </a:lnTo>
                <a:cubicBezTo>
                  <a:pt x="5729787" y="4171950"/>
                  <a:pt x="5655658" y="4168322"/>
                  <a:pt x="5581704" y="4162045"/>
                </a:cubicBezTo>
                <a:cubicBezTo>
                  <a:pt x="5474340" y="4154041"/>
                  <a:pt x="5366086" y="4142987"/>
                  <a:pt x="5259485" y="4163316"/>
                </a:cubicBezTo>
                <a:cubicBezTo>
                  <a:pt x="5142465" y="4185805"/>
                  <a:pt x="5025571" y="4185932"/>
                  <a:pt x="4907534" y="4180215"/>
                </a:cubicBezTo>
                <a:cubicBezTo>
                  <a:pt x="4806650" y="4175387"/>
                  <a:pt x="4706147" y="4149975"/>
                  <a:pt x="4604501" y="4176784"/>
                </a:cubicBezTo>
                <a:cubicBezTo>
                  <a:pt x="4594387" y="4178258"/>
                  <a:pt x="4584082" y="4177826"/>
                  <a:pt x="4574133" y="4175514"/>
                </a:cubicBezTo>
                <a:cubicBezTo>
                  <a:pt x="4462958" y="4160140"/>
                  <a:pt x="4351020" y="4172718"/>
                  <a:pt x="4239463" y="4168398"/>
                </a:cubicBezTo>
                <a:cubicBezTo>
                  <a:pt x="4188005" y="4166365"/>
                  <a:pt x="4135530" y="4167509"/>
                  <a:pt x="4084706" y="4162045"/>
                </a:cubicBezTo>
                <a:cubicBezTo>
                  <a:pt x="3968067" y="4149594"/>
                  <a:pt x="3851682" y="4142987"/>
                  <a:pt x="3736314" y="4172337"/>
                </a:cubicBezTo>
                <a:cubicBezTo>
                  <a:pt x="3702643" y="4180253"/>
                  <a:pt x="3668235" y="4184509"/>
                  <a:pt x="3633650" y="4185043"/>
                </a:cubicBezTo>
                <a:cubicBezTo>
                  <a:pt x="3520696" y="4189109"/>
                  <a:pt x="3408122" y="4181358"/>
                  <a:pt x="3295549" y="4175005"/>
                </a:cubicBezTo>
                <a:cubicBezTo>
                  <a:pt x="3217408" y="4170558"/>
                  <a:pt x="3139394" y="4160902"/>
                  <a:pt x="3061127" y="4169034"/>
                </a:cubicBezTo>
                <a:cubicBezTo>
                  <a:pt x="3015640" y="4173735"/>
                  <a:pt x="2969772" y="4173735"/>
                  <a:pt x="2924285" y="4169034"/>
                </a:cubicBezTo>
                <a:cubicBezTo>
                  <a:pt x="2840452" y="4159212"/>
                  <a:pt x="2755870" y="4157382"/>
                  <a:pt x="2671694" y="4163570"/>
                </a:cubicBezTo>
                <a:cubicBezTo>
                  <a:pt x="2546033" y="4174370"/>
                  <a:pt x="2420500" y="4183391"/>
                  <a:pt x="2294459" y="4166238"/>
                </a:cubicBezTo>
                <a:cubicBezTo>
                  <a:pt x="2222976" y="4155006"/>
                  <a:pt x="2150298" y="4153685"/>
                  <a:pt x="2078460" y="4162300"/>
                </a:cubicBezTo>
                <a:cubicBezTo>
                  <a:pt x="1907313" y="4186314"/>
                  <a:pt x="1735785" y="4178563"/>
                  <a:pt x="1564257" y="4168653"/>
                </a:cubicBezTo>
                <a:cubicBezTo>
                  <a:pt x="1449650" y="4161918"/>
                  <a:pt x="1334536" y="4149594"/>
                  <a:pt x="1220183" y="4165857"/>
                </a:cubicBezTo>
                <a:cubicBezTo>
                  <a:pt x="1074321" y="4186186"/>
                  <a:pt x="928331" y="4179452"/>
                  <a:pt x="782087" y="4173481"/>
                </a:cubicBezTo>
                <a:cubicBezTo>
                  <a:pt x="674723" y="4169034"/>
                  <a:pt x="567232" y="4155565"/>
                  <a:pt x="459614" y="4172210"/>
                </a:cubicBezTo>
                <a:cubicBezTo>
                  <a:pt x="448535" y="4173722"/>
                  <a:pt x="437265" y="4172591"/>
                  <a:pt x="426706" y="4168907"/>
                </a:cubicBezTo>
                <a:cubicBezTo>
                  <a:pt x="385869" y="4155464"/>
                  <a:pt x="342085" y="4153660"/>
                  <a:pt x="300283" y="4163697"/>
                </a:cubicBezTo>
                <a:cubicBezTo>
                  <a:pt x="223159" y="4180596"/>
                  <a:pt x="146162" y="4187965"/>
                  <a:pt x="67640" y="4172591"/>
                </a:cubicBezTo>
                <a:lnTo>
                  <a:pt x="14015" y="4169393"/>
                </a:lnTo>
                <a:lnTo>
                  <a:pt x="28554" y="3856095"/>
                </a:lnTo>
                <a:cubicBezTo>
                  <a:pt x="30458" y="3735660"/>
                  <a:pt x="27412" y="3615306"/>
                  <a:pt x="15626" y="3495237"/>
                </a:cubicBezTo>
                <a:cubicBezTo>
                  <a:pt x="-847" y="3348740"/>
                  <a:pt x="-4304" y="3201174"/>
                  <a:pt x="5296" y="3054118"/>
                </a:cubicBezTo>
                <a:cubicBezTo>
                  <a:pt x="11786" y="2969961"/>
                  <a:pt x="18539" y="2885804"/>
                  <a:pt x="22776" y="2801522"/>
                </a:cubicBezTo>
                <a:cubicBezTo>
                  <a:pt x="28180" y="2681630"/>
                  <a:pt x="25173" y="2561524"/>
                  <a:pt x="13771" y="2442014"/>
                </a:cubicBezTo>
                <a:cubicBezTo>
                  <a:pt x="4237" y="2350879"/>
                  <a:pt x="3177" y="2259120"/>
                  <a:pt x="10593" y="2167807"/>
                </a:cubicBezTo>
                <a:cubicBezTo>
                  <a:pt x="25690" y="2012336"/>
                  <a:pt x="9931" y="1856863"/>
                  <a:pt x="5032" y="1701516"/>
                </a:cubicBezTo>
                <a:cubicBezTo>
                  <a:pt x="-3577" y="1415742"/>
                  <a:pt x="20393" y="1130095"/>
                  <a:pt x="9666" y="844320"/>
                </a:cubicBezTo>
                <a:cubicBezTo>
                  <a:pt x="3841" y="702958"/>
                  <a:pt x="16420" y="561723"/>
                  <a:pt x="9666" y="420361"/>
                </a:cubicBezTo>
                <a:cubicBezTo>
                  <a:pt x="4105" y="319805"/>
                  <a:pt x="397" y="219250"/>
                  <a:pt x="4105" y="118568"/>
                </a:cubicBezTo>
                <a:cubicBezTo>
                  <a:pt x="5164" y="91109"/>
                  <a:pt x="5826" y="63523"/>
                  <a:pt x="9534" y="36446"/>
                </a:cubicBezTo>
                <a:close/>
              </a:path>
            </a:pathLst>
          </a:custGeom>
        </p:spPr>
      </p:pic>
      <p:sp>
        <p:nvSpPr>
          <p:cNvPr id="12" name="sketch line">
            <a:extLst>
              <a:ext uri="{FF2B5EF4-FFF2-40B4-BE49-F238E27FC236}">
                <a16:creationId xmlns:a16="http://schemas.microsoft.com/office/drawing/2014/main" id="{28C31856-6ABF-41FD-B683-B06E5FFF92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5598439"/>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89041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32D45EE4-C4F0-4F72-B1C6-39F596D13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7">
            <a:extLst>
              <a:ext uri="{FF2B5EF4-FFF2-40B4-BE49-F238E27FC236}">
                <a16:creationId xmlns:a16="http://schemas.microsoft.com/office/drawing/2014/main" id="{8C459BAD-4279-4A9D-B0C5-662C5F5ED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3203463" y="-2060461"/>
            <a:ext cx="5649003" cy="10651671"/>
          </a:xfrm>
          <a:custGeom>
            <a:avLst/>
            <a:gdLst>
              <a:gd name="connsiteX0" fmla="*/ 0 w 5649003"/>
              <a:gd name="connsiteY0" fmla="*/ 5325836 h 10651671"/>
              <a:gd name="connsiteX1" fmla="*/ 2824502 w 5649003"/>
              <a:gd name="connsiteY1" fmla="*/ 0 h 10651671"/>
              <a:gd name="connsiteX2" fmla="*/ 5649004 w 5649003"/>
              <a:gd name="connsiteY2" fmla="*/ 5325836 h 10651671"/>
              <a:gd name="connsiteX3" fmla="*/ 2824502 w 5649003"/>
              <a:gd name="connsiteY3" fmla="*/ 10651672 h 10651671"/>
              <a:gd name="connsiteX4" fmla="*/ 0 w 5649003"/>
              <a:gd name="connsiteY4" fmla="*/ 5325836 h 10651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9003" h="10651671" fill="none" extrusionOk="0">
                <a:moveTo>
                  <a:pt x="0" y="5325836"/>
                </a:moveTo>
                <a:cubicBezTo>
                  <a:pt x="186946" y="2320485"/>
                  <a:pt x="1438121" y="-52385"/>
                  <a:pt x="2824502" y="0"/>
                </a:cubicBezTo>
                <a:cubicBezTo>
                  <a:pt x="4703838" y="-43168"/>
                  <a:pt x="5583840" y="2369660"/>
                  <a:pt x="5649004" y="5325836"/>
                </a:cubicBezTo>
                <a:cubicBezTo>
                  <a:pt x="5518761" y="8289338"/>
                  <a:pt x="4285196" y="10894014"/>
                  <a:pt x="2824502" y="10651672"/>
                </a:cubicBezTo>
                <a:cubicBezTo>
                  <a:pt x="1536945" y="11016699"/>
                  <a:pt x="142947" y="8418643"/>
                  <a:pt x="0" y="5325836"/>
                </a:cubicBezTo>
                <a:close/>
              </a:path>
              <a:path w="5649003" h="10651671" stroke="0" extrusionOk="0">
                <a:moveTo>
                  <a:pt x="0" y="5325836"/>
                </a:moveTo>
                <a:cubicBezTo>
                  <a:pt x="-54350" y="2332108"/>
                  <a:pt x="1351726" y="167869"/>
                  <a:pt x="2824502" y="0"/>
                </a:cubicBezTo>
                <a:cubicBezTo>
                  <a:pt x="4182679" y="-143942"/>
                  <a:pt x="5672665" y="2549517"/>
                  <a:pt x="5649004" y="5325836"/>
                </a:cubicBezTo>
                <a:cubicBezTo>
                  <a:pt x="5518596" y="8280244"/>
                  <a:pt x="4081190" y="10622204"/>
                  <a:pt x="2824502" y="10651672"/>
                </a:cubicBezTo>
                <a:cubicBezTo>
                  <a:pt x="1216708" y="10537144"/>
                  <a:pt x="-100850" y="8264979"/>
                  <a:pt x="0" y="5325836"/>
                </a:cubicBezTo>
                <a:close/>
              </a:path>
            </a:pathLst>
          </a:custGeom>
          <a:solidFill>
            <a:schemeClr val="accent2"/>
          </a:solidFill>
          <a:ln w="57150">
            <a:solidFill>
              <a:schemeClr val="accent2"/>
            </a:solidFill>
            <a:extLst>
              <a:ext uri="{C807C97D-BFC1-408E-A445-0C87EB9F89A2}">
                <ask:lineSketchStyleProps xmlns:ask="http://schemas.microsoft.com/office/drawing/2018/sketchyshapes" sd="63743190">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slov 1">
            <a:extLst>
              <a:ext uri="{FF2B5EF4-FFF2-40B4-BE49-F238E27FC236}">
                <a16:creationId xmlns:a16="http://schemas.microsoft.com/office/drawing/2014/main" id="{5BA81841-3D7C-4E0E-ADF8-04D4F9F3F0EB}"/>
              </a:ext>
            </a:extLst>
          </p:cNvPr>
          <p:cNvSpPr>
            <a:spLocks noGrp="1"/>
          </p:cNvSpPr>
          <p:nvPr>
            <p:ph type="ctrTitle"/>
          </p:nvPr>
        </p:nvSpPr>
        <p:spPr>
          <a:xfrm>
            <a:off x="2066544" y="1911096"/>
            <a:ext cx="8055864" cy="2076651"/>
          </a:xfrm>
        </p:spPr>
        <p:txBody>
          <a:bodyPr anchor="b">
            <a:normAutofit/>
          </a:bodyPr>
          <a:lstStyle/>
          <a:p>
            <a:pPr marL="457200"/>
            <a:r>
              <a:rPr lang="en-GB" sz="1700" b="1" dirty="0" err="1">
                <a:solidFill>
                  <a:srgbClr val="FFFFFF"/>
                </a:solidFill>
                <a:effectLst/>
                <a:latin typeface="Calisto MT" panose="02040603050505030304" pitchFamily="18" charset="0"/>
                <a:ea typeface="Calibri" panose="020F0502020204030204" pitchFamily="34" charset="0"/>
                <a:cs typeface="Arial" panose="020B0604020202020204" pitchFamily="34" charset="0"/>
              </a:rPr>
              <a:t>Rezultati</a:t>
            </a:r>
            <a:r>
              <a:rPr lang="en-GB" sz="1700" b="1" dirty="0">
                <a:solidFill>
                  <a:srgbClr val="FFFFFF"/>
                </a:solidFill>
                <a:effectLst/>
                <a:latin typeface="Calisto MT" panose="02040603050505030304" pitchFamily="18" charset="0"/>
                <a:ea typeface="Calibri" panose="020F0502020204030204" pitchFamily="34" charset="0"/>
                <a:cs typeface="Arial" panose="020B0604020202020204" pitchFamily="34" charset="0"/>
              </a:rPr>
              <a:t> </a:t>
            </a:r>
            <a:r>
              <a:rPr lang="en-GB" sz="1700" b="1" dirty="0" err="1">
                <a:solidFill>
                  <a:srgbClr val="FFFFFF"/>
                </a:solidFill>
                <a:effectLst/>
                <a:latin typeface="Calisto MT" panose="02040603050505030304" pitchFamily="18" charset="0"/>
                <a:ea typeface="Calibri" panose="020F0502020204030204" pitchFamily="34" charset="0"/>
                <a:cs typeface="Arial" panose="020B0604020202020204" pitchFamily="34" charset="0"/>
              </a:rPr>
              <a:t>pročišćavanja</a:t>
            </a:r>
            <a:r>
              <a:rPr lang="en-GB" sz="1700" b="1" dirty="0">
                <a:solidFill>
                  <a:srgbClr val="FFFFFF"/>
                </a:solidFill>
                <a:effectLst/>
                <a:latin typeface="Calisto MT" panose="02040603050505030304" pitchFamily="18" charset="0"/>
                <a:ea typeface="Calibri" panose="020F0502020204030204" pitchFamily="34" charset="0"/>
                <a:cs typeface="Arial" panose="020B0604020202020204" pitchFamily="34" charset="0"/>
              </a:rPr>
              <a:t> </a:t>
            </a:r>
            <a:r>
              <a:rPr lang="en-GB" sz="1700" b="1" dirty="0" err="1">
                <a:solidFill>
                  <a:srgbClr val="FFFFFF"/>
                </a:solidFill>
                <a:effectLst/>
                <a:latin typeface="Calisto MT" panose="02040603050505030304" pitchFamily="18" charset="0"/>
                <a:ea typeface="Calibri" panose="020F0502020204030204" pitchFamily="34" charset="0"/>
                <a:cs typeface="Arial" panose="020B0604020202020204" pitchFamily="34" charset="0"/>
              </a:rPr>
              <a:t>vode</a:t>
            </a:r>
            <a:r>
              <a:rPr lang="en-GB" sz="1700" b="1" dirty="0">
                <a:solidFill>
                  <a:srgbClr val="FFFFFF"/>
                </a:solidFill>
                <a:effectLst/>
                <a:latin typeface="Calisto MT" panose="02040603050505030304" pitchFamily="18" charset="0"/>
                <a:ea typeface="Calibri" panose="020F0502020204030204" pitchFamily="34" charset="0"/>
                <a:cs typeface="Arial" panose="020B0604020202020204" pitchFamily="34" charset="0"/>
              </a:rPr>
              <a:t> </a:t>
            </a:r>
            <a:r>
              <a:rPr lang="en-GB" sz="1700" b="1" dirty="0" err="1">
                <a:solidFill>
                  <a:srgbClr val="FFFFFF"/>
                </a:solidFill>
                <a:effectLst/>
                <a:latin typeface="Calisto MT" panose="02040603050505030304" pitchFamily="18" charset="0"/>
                <a:ea typeface="Calibri" panose="020F0502020204030204" pitchFamily="34" charset="0"/>
                <a:cs typeface="Arial" panose="020B0604020202020204" pitchFamily="34" charset="0"/>
              </a:rPr>
              <a:t>biljnim</a:t>
            </a:r>
            <a:r>
              <a:rPr lang="en-GB" sz="1700" b="1" dirty="0">
                <a:solidFill>
                  <a:srgbClr val="FFFFFF"/>
                </a:solidFill>
                <a:effectLst/>
                <a:latin typeface="Calisto MT" panose="02040603050505030304" pitchFamily="18" charset="0"/>
                <a:ea typeface="Calibri" panose="020F0502020204030204" pitchFamily="34" charset="0"/>
                <a:cs typeface="Arial" panose="020B0604020202020204" pitchFamily="34" charset="0"/>
              </a:rPr>
              <a:t> </a:t>
            </a:r>
            <a:r>
              <a:rPr lang="en-GB" sz="1700" b="1" dirty="0" err="1">
                <a:solidFill>
                  <a:srgbClr val="FFFFFF"/>
                </a:solidFill>
                <a:effectLst/>
                <a:latin typeface="Calisto MT" panose="02040603050505030304" pitchFamily="18" charset="0"/>
                <a:ea typeface="Calibri" panose="020F0502020204030204" pitchFamily="34" charset="0"/>
                <a:cs typeface="Arial" panose="020B0604020202020204" pitchFamily="34" charset="0"/>
              </a:rPr>
              <a:t>uređajima</a:t>
            </a:r>
            <a:r>
              <a:rPr lang="en-GB" sz="1700" b="1" dirty="0">
                <a:solidFill>
                  <a:srgbClr val="FFFFFF"/>
                </a:solidFill>
                <a:effectLst/>
                <a:latin typeface="Calisto MT" panose="02040603050505030304" pitchFamily="18" charset="0"/>
                <a:ea typeface="Calibri" panose="020F0502020204030204" pitchFamily="34" charset="0"/>
                <a:cs typeface="Arial" panose="020B0604020202020204" pitchFamily="34" charset="0"/>
              </a:rPr>
              <a:t> </a:t>
            </a:r>
            <a:r>
              <a:rPr lang="en-GB" sz="1700" b="1" dirty="0" err="1">
                <a:solidFill>
                  <a:srgbClr val="FFFFFF"/>
                </a:solidFill>
                <a:effectLst/>
                <a:latin typeface="Calisto MT" panose="02040603050505030304" pitchFamily="18" charset="0"/>
                <a:ea typeface="Calibri" panose="020F0502020204030204" pitchFamily="34" charset="0"/>
                <a:cs typeface="Arial" panose="020B0604020202020204" pitchFamily="34" charset="0"/>
              </a:rPr>
              <a:t>pridonose</a:t>
            </a:r>
            <a:br>
              <a:rPr lang="en-GB" sz="1700" b="1" dirty="0">
                <a:solidFill>
                  <a:srgbClr val="FFFFFF"/>
                </a:solidFill>
                <a:effectLst/>
                <a:latin typeface="Calisto MT" panose="02040603050505030304" pitchFamily="18" charset="0"/>
                <a:ea typeface="Calibri" panose="020F0502020204030204" pitchFamily="34" charset="0"/>
                <a:cs typeface="Arial" panose="020B0604020202020204" pitchFamily="34" charset="0"/>
              </a:rPr>
            </a:br>
            <a:r>
              <a:rPr lang="en-GB" sz="1700" b="1" dirty="0" err="1">
                <a:solidFill>
                  <a:srgbClr val="FFFFFF"/>
                </a:solidFill>
                <a:effectLst/>
                <a:latin typeface="Calisto MT" panose="02040603050505030304" pitchFamily="18" charset="0"/>
                <a:ea typeface="Calibri" panose="020F0502020204030204" pitchFamily="34" charset="0"/>
                <a:cs typeface="Arial" panose="020B0604020202020204" pitchFamily="34" charset="0"/>
              </a:rPr>
              <a:t>smanjenju</a:t>
            </a:r>
            <a:r>
              <a:rPr lang="en-GB" sz="1700" b="1" dirty="0">
                <a:solidFill>
                  <a:srgbClr val="FFFFFF"/>
                </a:solidFill>
                <a:effectLst/>
                <a:latin typeface="Calisto MT" panose="02040603050505030304" pitchFamily="18" charset="0"/>
                <a:ea typeface="Calibri" panose="020F0502020204030204" pitchFamily="34" charset="0"/>
                <a:cs typeface="Arial" panose="020B0604020202020204" pitchFamily="34" charset="0"/>
              </a:rPr>
              <a:t> </a:t>
            </a:r>
            <a:r>
              <a:rPr lang="en-GB" sz="1700" b="1" dirty="0" err="1">
                <a:solidFill>
                  <a:srgbClr val="FFFFFF"/>
                </a:solidFill>
                <a:effectLst/>
                <a:latin typeface="Calisto MT" panose="02040603050505030304" pitchFamily="18" charset="0"/>
                <a:ea typeface="Calibri" panose="020F0502020204030204" pitchFamily="34" charset="0"/>
                <a:cs typeface="Arial" panose="020B0604020202020204" pitchFamily="34" charset="0"/>
              </a:rPr>
              <a:t>koncentracija</a:t>
            </a:r>
            <a:r>
              <a:rPr lang="en-GB" sz="1700" b="1" dirty="0">
                <a:solidFill>
                  <a:srgbClr val="FFFFFF"/>
                </a:solidFill>
                <a:effectLst/>
                <a:latin typeface="Calisto MT" panose="02040603050505030304" pitchFamily="18" charset="0"/>
                <a:ea typeface="Calibri" panose="020F0502020204030204" pitchFamily="34" charset="0"/>
                <a:cs typeface="Arial" panose="020B0604020202020204" pitchFamily="34" charset="0"/>
              </a:rPr>
              <a:t>:</a:t>
            </a:r>
            <a:br>
              <a:rPr lang="en-GB" sz="1700" b="1" dirty="0">
                <a:solidFill>
                  <a:srgbClr val="FFFFFF"/>
                </a:solidFill>
                <a:effectLst/>
                <a:latin typeface="Calisto MT" panose="02040603050505030304" pitchFamily="18" charset="0"/>
                <a:ea typeface="Calibri" panose="020F0502020204030204" pitchFamily="34" charset="0"/>
                <a:cs typeface="Arial" panose="020B0604020202020204" pitchFamily="34" charset="0"/>
              </a:rPr>
            </a:br>
            <a:r>
              <a:rPr lang="hr-HR" sz="1700" b="1" dirty="0">
                <a:solidFill>
                  <a:srgbClr val="FFFFFF"/>
                </a:solidFill>
                <a:latin typeface="Calisto MT" panose="02040603050505030304" pitchFamily="18" charset="0"/>
                <a:ea typeface="Calibri" panose="020F0502020204030204" pitchFamily="34" charset="0"/>
                <a:cs typeface="Arial" panose="020B0604020202020204" pitchFamily="34" charset="0"/>
              </a:rPr>
              <a:t>- </a:t>
            </a:r>
            <a:r>
              <a:rPr lang="en-GB" sz="1700" dirty="0">
                <a:solidFill>
                  <a:srgbClr val="FFFFFF"/>
                </a:solidFill>
                <a:effectLst/>
                <a:latin typeface="Calisto MT" panose="02040603050505030304" pitchFamily="18" charset="0"/>
                <a:ea typeface="Calibri" panose="020F0502020204030204" pitchFamily="34" charset="0"/>
                <a:cs typeface="Arial" panose="020B0604020202020204" pitchFamily="34" charset="0"/>
              </a:rPr>
              <a:t>BPK u </a:t>
            </a:r>
            <a:r>
              <a:rPr lang="en-GB" sz="1700" dirty="0" err="1">
                <a:solidFill>
                  <a:srgbClr val="FFFFFF"/>
                </a:solidFill>
                <a:effectLst/>
                <a:latin typeface="Calisto MT" panose="02040603050505030304" pitchFamily="18" charset="0"/>
                <a:ea typeface="Calibri" panose="020F0502020204030204" pitchFamily="34" charset="0"/>
                <a:cs typeface="Arial" panose="020B0604020202020204" pitchFamily="34" charset="0"/>
              </a:rPr>
              <a:t>vrijednosti</a:t>
            </a:r>
            <a:r>
              <a:rPr lang="en-GB" sz="1700" dirty="0">
                <a:solidFill>
                  <a:srgbClr val="FFFFFF"/>
                </a:solidFill>
                <a:effectLst/>
                <a:latin typeface="Calisto MT" panose="02040603050505030304" pitchFamily="18" charset="0"/>
                <a:ea typeface="Calibri" panose="020F0502020204030204" pitchFamily="34" charset="0"/>
                <a:cs typeface="Arial" panose="020B0604020202020204" pitchFamily="34" charset="0"/>
              </a:rPr>
              <a:t> (5 do 10 mg/l)</a:t>
            </a:r>
            <a:br>
              <a:rPr lang="en-GB" sz="1700" dirty="0">
                <a:solidFill>
                  <a:srgbClr val="FFFFFF"/>
                </a:solidFill>
                <a:effectLst/>
                <a:latin typeface="Calisto MT" panose="02040603050505030304" pitchFamily="18" charset="0"/>
                <a:ea typeface="Calibri" panose="020F0502020204030204" pitchFamily="34" charset="0"/>
                <a:cs typeface="Arial" panose="020B0604020202020204" pitchFamily="34" charset="0"/>
              </a:rPr>
            </a:br>
            <a:r>
              <a:rPr lang="hr-HR" sz="1700" dirty="0">
                <a:solidFill>
                  <a:srgbClr val="FFFFFF"/>
                </a:solidFill>
                <a:latin typeface="Calisto MT" panose="02040603050505030304" pitchFamily="18" charset="0"/>
                <a:ea typeface="Calibri" panose="020F0502020204030204" pitchFamily="34" charset="0"/>
                <a:cs typeface="Arial" panose="020B0604020202020204" pitchFamily="34" charset="0"/>
              </a:rPr>
              <a:t>- </a:t>
            </a:r>
            <a:r>
              <a:rPr lang="fr-FR" sz="1700" dirty="0" err="1">
                <a:solidFill>
                  <a:srgbClr val="FFFFFF"/>
                </a:solidFill>
                <a:effectLst/>
                <a:latin typeface="Calisto MT" panose="02040603050505030304" pitchFamily="18" charset="0"/>
                <a:ea typeface="Calibri" panose="020F0502020204030204" pitchFamily="34" charset="0"/>
                <a:cs typeface="Arial" panose="020B0604020202020204" pitchFamily="34" charset="0"/>
              </a:rPr>
              <a:t>koncentracije</a:t>
            </a:r>
            <a:r>
              <a:rPr lang="fr-FR" sz="1700" dirty="0">
                <a:solidFill>
                  <a:srgbClr val="FFFFFF"/>
                </a:solidFill>
                <a:effectLst/>
                <a:latin typeface="Calisto MT" panose="02040603050505030304" pitchFamily="18" charset="0"/>
                <a:ea typeface="Calibri" panose="020F0502020204030204" pitchFamily="34" charset="0"/>
                <a:cs typeface="Arial" panose="020B0604020202020204" pitchFamily="34" charset="0"/>
              </a:rPr>
              <a:t> </a:t>
            </a:r>
            <a:r>
              <a:rPr lang="fr-FR" sz="1700" dirty="0" err="1">
                <a:solidFill>
                  <a:srgbClr val="FFFFFF"/>
                </a:solidFill>
                <a:effectLst/>
                <a:latin typeface="Calisto MT" panose="02040603050505030304" pitchFamily="18" charset="0"/>
                <a:ea typeface="Calibri" panose="020F0502020204030204" pitchFamily="34" charset="0"/>
                <a:cs typeface="Arial" panose="020B0604020202020204" pitchFamily="34" charset="0"/>
              </a:rPr>
              <a:t>raspršene</a:t>
            </a:r>
            <a:r>
              <a:rPr lang="fr-FR" sz="1700" dirty="0">
                <a:solidFill>
                  <a:srgbClr val="FFFFFF"/>
                </a:solidFill>
                <a:effectLst/>
                <a:latin typeface="Calisto MT" panose="02040603050505030304" pitchFamily="18" charset="0"/>
                <a:ea typeface="Calibri" panose="020F0502020204030204" pitchFamily="34" charset="0"/>
                <a:cs typeface="Arial" panose="020B0604020202020204" pitchFamily="34" charset="0"/>
              </a:rPr>
              <a:t> </a:t>
            </a:r>
            <a:r>
              <a:rPr lang="fr-FR" sz="1700" dirty="0" err="1">
                <a:solidFill>
                  <a:srgbClr val="FFFFFF"/>
                </a:solidFill>
                <a:effectLst/>
                <a:latin typeface="Calisto MT" panose="02040603050505030304" pitchFamily="18" charset="0"/>
                <a:ea typeface="Calibri" panose="020F0502020204030204" pitchFamily="34" charset="0"/>
                <a:cs typeface="Arial" panose="020B0604020202020204" pitchFamily="34" charset="0"/>
              </a:rPr>
              <a:t>tvari</a:t>
            </a:r>
            <a:r>
              <a:rPr lang="fr-FR" sz="1700" dirty="0">
                <a:solidFill>
                  <a:srgbClr val="FFFFFF"/>
                </a:solidFill>
                <a:effectLst/>
                <a:latin typeface="Calisto MT" panose="02040603050505030304" pitchFamily="18" charset="0"/>
                <a:ea typeface="Calibri" panose="020F0502020204030204" pitchFamily="34" charset="0"/>
                <a:cs typeface="Arial" panose="020B0604020202020204" pitchFamily="34" charset="0"/>
              </a:rPr>
              <a:t> (10-15 mg/l)</a:t>
            </a:r>
            <a:br>
              <a:rPr lang="en-GB" sz="1700" dirty="0">
                <a:solidFill>
                  <a:srgbClr val="FFFFFF"/>
                </a:solidFill>
                <a:effectLst/>
                <a:latin typeface="Calisto MT" panose="02040603050505030304" pitchFamily="18" charset="0"/>
                <a:ea typeface="Calibri" panose="020F0502020204030204" pitchFamily="34" charset="0"/>
                <a:cs typeface="Arial" panose="020B0604020202020204" pitchFamily="34" charset="0"/>
              </a:rPr>
            </a:br>
            <a:r>
              <a:rPr lang="hr-HR" sz="1700" dirty="0">
                <a:solidFill>
                  <a:srgbClr val="FFFFFF"/>
                </a:solidFill>
                <a:latin typeface="Calisto MT" panose="02040603050505030304" pitchFamily="18" charset="0"/>
                <a:ea typeface="Calibri" panose="020F0502020204030204" pitchFamily="34" charset="0"/>
                <a:cs typeface="Arial" panose="020B0604020202020204" pitchFamily="34" charset="0"/>
              </a:rPr>
              <a:t>- </a:t>
            </a:r>
            <a:r>
              <a:rPr lang="fr-FR" sz="1700" dirty="0" err="1">
                <a:solidFill>
                  <a:srgbClr val="FFFFFF"/>
                </a:solidFill>
                <a:effectLst/>
                <a:latin typeface="Calisto MT" panose="02040603050505030304" pitchFamily="18" charset="0"/>
                <a:ea typeface="Calibri" panose="020F0502020204030204" pitchFamily="34" charset="0"/>
                <a:cs typeface="Arial" panose="020B0604020202020204" pitchFamily="34" charset="0"/>
              </a:rPr>
              <a:t>koncentracije</a:t>
            </a:r>
            <a:r>
              <a:rPr lang="fr-FR" sz="1700" dirty="0">
                <a:solidFill>
                  <a:srgbClr val="FFFFFF"/>
                </a:solidFill>
                <a:effectLst/>
                <a:latin typeface="Calisto MT" panose="02040603050505030304" pitchFamily="18" charset="0"/>
                <a:ea typeface="Calibri" panose="020F0502020204030204" pitchFamily="34" charset="0"/>
                <a:cs typeface="Arial" panose="020B0604020202020204" pitchFamily="34" charset="0"/>
              </a:rPr>
              <a:t> </a:t>
            </a:r>
            <a:r>
              <a:rPr lang="fr-FR" sz="1700" dirty="0" err="1">
                <a:solidFill>
                  <a:srgbClr val="FFFFFF"/>
                </a:solidFill>
                <a:effectLst/>
                <a:latin typeface="Calisto MT" panose="02040603050505030304" pitchFamily="18" charset="0"/>
                <a:ea typeface="Calibri" panose="020F0502020204030204" pitchFamily="34" charset="0"/>
                <a:cs typeface="Arial" panose="020B0604020202020204" pitchFamily="34" charset="0"/>
              </a:rPr>
              <a:t>ukupnog</a:t>
            </a:r>
            <a:r>
              <a:rPr lang="fr-FR" sz="1700" dirty="0">
                <a:solidFill>
                  <a:srgbClr val="FFFFFF"/>
                </a:solidFill>
                <a:effectLst/>
                <a:latin typeface="Calisto MT" panose="02040603050505030304" pitchFamily="18" charset="0"/>
                <a:ea typeface="Calibri" panose="020F0502020204030204" pitchFamily="34" charset="0"/>
                <a:cs typeface="Arial" panose="020B0604020202020204" pitchFamily="34" charset="0"/>
              </a:rPr>
              <a:t> </a:t>
            </a:r>
            <a:r>
              <a:rPr lang="fr-FR" sz="1700" dirty="0" err="1">
                <a:solidFill>
                  <a:srgbClr val="FFFFFF"/>
                </a:solidFill>
                <a:effectLst/>
                <a:latin typeface="Calisto MT" panose="02040603050505030304" pitchFamily="18" charset="0"/>
                <a:ea typeface="Calibri" panose="020F0502020204030204" pitchFamily="34" charset="0"/>
                <a:cs typeface="Arial" panose="020B0604020202020204" pitchFamily="34" charset="0"/>
              </a:rPr>
              <a:t>dušika</a:t>
            </a:r>
            <a:r>
              <a:rPr lang="fr-FR" sz="1700" dirty="0">
                <a:solidFill>
                  <a:srgbClr val="FFFFFF"/>
                </a:solidFill>
                <a:effectLst/>
                <a:latin typeface="Calisto MT" panose="02040603050505030304" pitchFamily="18" charset="0"/>
                <a:ea typeface="Calibri" panose="020F0502020204030204" pitchFamily="34" charset="0"/>
                <a:cs typeface="Arial" panose="020B0604020202020204" pitchFamily="34" charset="0"/>
              </a:rPr>
              <a:t> (</a:t>
            </a:r>
            <a:r>
              <a:rPr lang="fr-FR" sz="1700" dirty="0" err="1">
                <a:solidFill>
                  <a:srgbClr val="FFFFFF"/>
                </a:solidFill>
                <a:effectLst/>
                <a:latin typeface="Calisto MT" panose="02040603050505030304" pitchFamily="18" charset="0"/>
                <a:ea typeface="Calibri" panose="020F0502020204030204" pitchFamily="34" charset="0"/>
                <a:cs typeface="Arial" panose="020B0604020202020204" pitchFamily="34" charset="0"/>
              </a:rPr>
              <a:t>oko</a:t>
            </a:r>
            <a:r>
              <a:rPr lang="fr-FR" sz="1700" dirty="0">
                <a:solidFill>
                  <a:srgbClr val="FFFFFF"/>
                </a:solidFill>
                <a:effectLst/>
                <a:latin typeface="Calisto MT" panose="02040603050505030304" pitchFamily="18" charset="0"/>
                <a:ea typeface="Calibri" panose="020F0502020204030204" pitchFamily="34" charset="0"/>
                <a:cs typeface="Arial" panose="020B0604020202020204" pitchFamily="34" charset="0"/>
              </a:rPr>
              <a:t> 5 mg/l)</a:t>
            </a:r>
            <a:br>
              <a:rPr lang="en-GB" sz="1700" dirty="0">
                <a:solidFill>
                  <a:srgbClr val="FFFFFF"/>
                </a:solidFill>
                <a:effectLst/>
                <a:latin typeface="Calisto MT" panose="02040603050505030304" pitchFamily="18" charset="0"/>
                <a:ea typeface="Calibri" panose="020F0502020204030204" pitchFamily="34" charset="0"/>
                <a:cs typeface="Arial" panose="020B0604020202020204" pitchFamily="34" charset="0"/>
              </a:rPr>
            </a:br>
            <a:r>
              <a:rPr lang="hr-HR" sz="1700" dirty="0">
                <a:solidFill>
                  <a:srgbClr val="FFFFFF"/>
                </a:solidFill>
                <a:latin typeface="Calisto MT" panose="02040603050505030304" pitchFamily="18" charset="0"/>
                <a:ea typeface="Calibri" panose="020F0502020204030204" pitchFamily="34" charset="0"/>
                <a:cs typeface="Arial" panose="020B0604020202020204" pitchFamily="34" charset="0"/>
              </a:rPr>
              <a:t>- </a:t>
            </a:r>
            <a:r>
              <a:rPr lang="fr-FR" sz="1700" dirty="0" err="1">
                <a:solidFill>
                  <a:srgbClr val="FFFFFF"/>
                </a:solidFill>
                <a:effectLst/>
                <a:latin typeface="Calisto MT" panose="02040603050505030304" pitchFamily="18" charset="0"/>
                <a:ea typeface="Calibri" panose="020F0502020204030204" pitchFamily="34" charset="0"/>
                <a:cs typeface="Arial" panose="020B0604020202020204" pitchFamily="34" charset="0"/>
              </a:rPr>
              <a:t>smanjenje</a:t>
            </a:r>
            <a:r>
              <a:rPr lang="fr-FR" sz="1700" dirty="0">
                <a:solidFill>
                  <a:srgbClr val="FFFFFF"/>
                </a:solidFill>
                <a:effectLst/>
                <a:latin typeface="Calisto MT" panose="02040603050505030304" pitchFamily="18" charset="0"/>
                <a:ea typeface="Calibri" panose="020F0502020204030204" pitchFamily="34" charset="0"/>
                <a:cs typeface="Arial" panose="020B0604020202020204" pitchFamily="34" charset="0"/>
              </a:rPr>
              <a:t> </a:t>
            </a:r>
            <a:r>
              <a:rPr lang="fr-FR" sz="1700" dirty="0" err="1">
                <a:solidFill>
                  <a:srgbClr val="FFFFFF"/>
                </a:solidFill>
                <a:effectLst/>
                <a:latin typeface="Calisto MT" panose="02040603050505030304" pitchFamily="18" charset="0"/>
                <a:ea typeface="Calibri" panose="020F0502020204030204" pitchFamily="34" charset="0"/>
                <a:cs typeface="Arial" panose="020B0604020202020204" pitchFamily="34" charset="0"/>
              </a:rPr>
              <a:t>brojnosti</a:t>
            </a:r>
            <a:r>
              <a:rPr lang="fr-FR" sz="1700" dirty="0">
                <a:solidFill>
                  <a:srgbClr val="FFFFFF"/>
                </a:solidFill>
                <a:effectLst/>
                <a:latin typeface="Calisto MT" panose="02040603050505030304" pitchFamily="18" charset="0"/>
                <a:ea typeface="Calibri" panose="020F0502020204030204" pitchFamily="34" charset="0"/>
                <a:cs typeface="Arial" panose="020B0604020202020204" pitchFamily="34" charset="0"/>
              </a:rPr>
              <a:t> </a:t>
            </a:r>
            <a:r>
              <a:rPr lang="fr-FR" sz="1700" dirty="0" err="1">
                <a:solidFill>
                  <a:srgbClr val="FFFFFF"/>
                </a:solidFill>
                <a:effectLst/>
                <a:latin typeface="Calisto MT" panose="02040603050505030304" pitchFamily="18" charset="0"/>
                <a:ea typeface="Calibri" panose="020F0502020204030204" pitchFamily="34" charset="0"/>
                <a:cs typeface="Arial" panose="020B0604020202020204" pitchFamily="34" charset="0"/>
              </a:rPr>
              <a:t>patogenih</a:t>
            </a:r>
            <a:r>
              <a:rPr lang="fr-FR" sz="1700" dirty="0">
                <a:solidFill>
                  <a:srgbClr val="FFFFFF"/>
                </a:solidFill>
                <a:effectLst/>
                <a:latin typeface="Calisto MT" panose="02040603050505030304" pitchFamily="18" charset="0"/>
                <a:ea typeface="Calibri" panose="020F0502020204030204" pitchFamily="34" charset="0"/>
                <a:cs typeface="Arial" panose="020B0604020202020204" pitchFamily="34" charset="0"/>
              </a:rPr>
              <a:t> </a:t>
            </a:r>
            <a:r>
              <a:rPr lang="fr-FR" sz="1700" dirty="0" err="1">
                <a:solidFill>
                  <a:srgbClr val="FFFFFF"/>
                </a:solidFill>
                <a:effectLst/>
                <a:latin typeface="Calisto MT" panose="02040603050505030304" pitchFamily="18" charset="0"/>
                <a:ea typeface="Calibri" panose="020F0502020204030204" pitchFamily="34" charset="0"/>
                <a:cs typeface="Arial" panose="020B0604020202020204" pitchFamily="34" charset="0"/>
              </a:rPr>
              <a:t>bakterija</a:t>
            </a:r>
            <a:r>
              <a:rPr lang="fr-FR" sz="1700" dirty="0">
                <a:solidFill>
                  <a:srgbClr val="FFFFFF"/>
                </a:solidFill>
                <a:effectLst/>
                <a:latin typeface="Calisto MT" panose="02040603050505030304" pitchFamily="18" charset="0"/>
                <a:ea typeface="Calibri" panose="020F0502020204030204" pitchFamily="34" charset="0"/>
                <a:cs typeface="Arial" panose="020B0604020202020204" pitchFamily="34" charset="0"/>
              </a:rPr>
              <a:t> i </a:t>
            </a:r>
            <a:r>
              <a:rPr lang="fr-FR" sz="1700" dirty="0" err="1">
                <a:solidFill>
                  <a:srgbClr val="FFFFFF"/>
                </a:solidFill>
                <a:effectLst/>
                <a:latin typeface="Calisto MT" panose="02040603050505030304" pitchFamily="18" charset="0"/>
                <a:ea typeface="Calibri" panose="020F0502020204030204" pitchFamily="34" charset="0"/>
                <a:cs typeface="Arial" panose="020B0604020202020204" pitchFamily="34" charset="0"/>
              </a:rPr>
              <a:t>virusa</a:t>
            </a:r>
            <a:br>
              <a:rPr lang="en-GB" sz="1700" dirty="0">
                <a:solidFill>
                  <a:srgbClr val="FFFFFF"/>
                </a:solidFill>
                <a:effectLst/>
                <a:latin typeface="Calisto MT" panose="02040603050505030304" pitchFamily="18" charset="0"/>
                <a:ea typeface="Calibri" panose="020F0502020204030204" pitchFamily="34" charset="0"/>
                <a:cs typeface="Arial" panose="020B0604020202020204" pitchFamily="34" charset="0"/>
              </a:rPr>
            </a:br>
            <a:endParaRPr lang="hr-HR" sz="1700" dirty="0">
              <a:solidFill>
                <a:srgbClr val="FFFFFF"/>
              </a:solidFill>
              <a:latin typeface="Calisto MT" panose="02040603050505030304" pitchFamily="18" charset="0"/>
            </a:endParaRPr>
          </a:p>
        </p:txBody>
      </p:sp>
      <p:sp>
        <p:nvSpPr>
          <p:cNvPr id="11" name="sketch line">
            <a:extLst>
              <a:ext uri="{FF2B5EF4-FFF2-40B4-BE49-F238E27FC236}">
                <a16:creationId xmlns:a16="http://schemas.microsoft.com/office/drawing/2014/main" id="{0953BC39-9D68-40BE-BF3C-5C4EB782AF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173498"/>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249706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27FF362-FC97-4BF5-949B-D4ADFA2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1059473" y="-1108988"/>
            <a:ext cx="7179830"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2"/>
          </a:solidFill>
          <a:ln w="12700" cap="flat">
            <a:noFill/>
            <a:prstDash val="solid"/>
            <a:miter/>
          </a:ln>
        </p:spPr>
        <p:txBody>
          <a:bodyPr wrap="square" rtlCol="0" anchor="ctr">
            <a:noAutofit/>
          </a:bodyPr>
          <a:lstStyle/>
          <a:p>
            <a:endParaRPr lang="en-US"/>
          </a:p>
        </p:txBody>
      </p:sp>
      <p:sp>
        <p:nvSpPr>
          <p:cNvPr id="2" name="Naslov 1">
            <a:extLst>
              <a:ext uri="{FF2B5EF4-FFF2-40B4-BE49-F238E27FC236}">
                <a16:creationId xmlns:a16="http://schemas.microsoft.com/office/drawing/2014/main" id="{2F2B8B18-AB41-4FDF-A9F5-6C1DE5832793}"/>
              </a:ext>
            </a:extLst>
          </p:cNvPr>
          <p:cNvSpPr>
            <a:spLocks noGrp="1"/>
          </p:cNvSpPr>
          <p:nvPr>
            <p:ph type="title"/>
          </p:nvPr>
        </p:nvSpPr>
        <p:spPr>
          <a:xfrm>
            <a:off x="609752" y="1014512"/>
            <a:ext cx="3644489" cy="2414488"/>
          </a:xfrm>
        </p:spPr>
        <p:txBody>
          <a:bodyPr anchor="t">
            <a:normAutofit fontScale="90000"/>
          </a:bodyPr>
          <a:lstStyle/>
          <a:p>
            <a:r>
              <a:rPr lang="hr-HR" sz="5000" dirty="0">
                <a:solidFill>
                  <a:srgbClr val="FFFFFF"/>
                </a:solidFill>
                <a:latin typeface="Calisto MT" panose="02040603050505030304" pitchFamily="18" charset="0"/>
              </a:rPr>
              <a:t>Zanimljivosti iz kanalizacije</a:t>
            </a:r>
            <a:br>
              <a:rPr lang="hr-HR" sz="5000" dirty="0">
                <a:solidFill>
                  <a:srgbClr val="FFFFFF"/>
                </a:solidFill>
                <a:latin typeface="Calisto MT" panose="02040603050505030304" pitchFamily="18" charset="0"/>
              </a:rPr>
            </a:br>
            <a:endParaRPr lang="hr-HR" sz="5000" dirty="0">
              <a:solidFill>
                <a:srgbClr val="FFFFFF"/>
              </a:solidFill>
              <a:latin typeface="Calisto MT" panose="02040603050505030304" pitchFamily="18" charset="0"/>
            </a:endParaRPr>
          </a:p>
        </p:txBody>
      </p:sp>
      <p:sp>
        <p:nvSpPr>
          <p:cNvPr id="3" name="Rezervirano mjesto sadržaja 2">
            <a:extLst>
              <a:ext uri="{FF2B5EF4-FFF2-40B4-BE49-F238E27FC236}">
                <a16:creationId xmlns:a16="http://schemas.microsoft.com/office/drawing/2014/main" id="{541EA4D3-FA04-4E44-BC51-C92912483B8E}"/>
              </a:ext>
            </a:extLst>
          </p:cNvPr>
          <p:cNvSpPr>
            <a:spLocks noGrp="1"/>
          </p:cNvSpPr>
          <p:nvPr>
            <p:ph idx="1"/>
          </p:nvPr>
        </p:nvSpPr>
        <p:spPr>
          <a:xfrm>
            <a:off x="6095999" y="882315"/>
            <a:ext cx="5254754" cy="5294647"/>
          </a:xfrm>
        </p:spPr>
        <p:txBody>
          <a:bodyPr>
            <a:normAutofit/>
          </a:bodyPr>
          <a:lstStyle/>
          <a:p>
            <a:pPr marL="0" indent="0">
              <a:buNone/>
            </a:pPr>
            <a:r>
              <a:rPr lang="pl-PL" sz="2200" b="1" dirty="0">
                <a:latin typeface="Calisto MT" panose="02040603050505030304" pitchFamily="18" charset="0"/>
              </a:rPr>
              <a:t>Vožnje po kanalizacijskim sustavima su popularne u Europi</a:t>
            </a:r>
          </a:p>
          <a:p>
            <a:pPr marL="0" indent="0">
              <a:buNone/>
            </a:pPr>
            <a:endParaRPr lang="pl-PL" sz="2200" dirty="0">
              <a:latin typeface="Calisto MT" panose="02040603050505030304" pitchFamily="18" charset="0"/>
            </a:endParaRPr>
          </a:p>
          <a:p>
            <a:r>
              <a:rPr lang="pl-PL" sz="2200" dirty="0">
                <a:latin typeface="Calisto MT" panose="02040603050505030304" pitchFamily="18" charset="0"/>
              </a:rPr>
              <a:t>Svi ljubitelji otpadnih voda mogu se upoznati sa svjetskim kanalizacijskim sustavima, kroz ove zanimljive ture. Ne košta više od 10 eura, traje otprilike sat vremena.  Svakako ćete se moći pohvaliti zanimljivim obilaskom, kad se vratite na sigurno tlo. U Engleskoj postoji tura kroz kanalizacijsku mrežu u gradu Brightonu nedaleko od Londona. Ture u organizaciji komunalnog društva Southern Water, vode grupe od 25 ljudi kroz 365 m dug tunel star 150 godina.</a:t>
            </a:r>
          </a:p>
          <a:p>
            <a:pPr marL="0" indent="0">
              <a:buNone/>
            </a:pPr>
            <a:endParaRPr lang="hr-HR" sz="2200" dirty="0"/>
          </a:p>
        </p:txBody>
      </p:sp>
    </p:spTree>
    <p:extLst>
      <p:ext uri="{BB962C8B-B14F-4D97-AF65-F5344CB8AC3E}">
        <p14:creationId xmlns:p14="http://schemas.microsoft.com/office/powerpoint/2010/main" val="1875410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3CD6332A-960A-46DE-AE85-BD98430D9C59}"/>
              </a:ext>
            </a:extLst>
          </p:cNvPr>
          <p:cNvSpPr>
            <a:spLocks noGrp="1"/>
          </p:cNvSpPr>
          <p:nvPr>
            <p:ph type="ctrTitle"/>
          </p:nvPr>
        </p:nvSpPr>
        <p:spPr>
          <a:xfrm>
            <a:off x="1017548" y="2154206"/>
            <a:ext cx="2628900" cy="2547257"/>
          </a:xfrm>
          <a:noFill/>
        </p:spPr>
        <p:txBody>
          <a:bodyPr vert="horz" lIns="91440" tIns="45720" rIns="91440" bIns="45720" rtlCol="0" anchor="ctr">
            <a:normAutofit/>
          </a:bodyPr>
          <a:lstStyle/>
          <a:p>
            <a:r>
              <a:rPr lang="en-US" sz="3300" kern="1200" dirty="0" err="1">
                <a:solidFill>
                  <a:srgbClr val="FFFFFF"/>
                </a:solidFill>
                <a:effectLst/>
                <a:latin typeface="Calisto MT" panose="02040603050505030304" pitchFamily="18" charset="0"/>
              </a:rPr>
              <a:t>Radnje</a:t>
            </a:r>
            <a:r>
              <a:rPr lang="en-US" sz="3300" kern="1200" dirty="0">
                <a:solidFill>
                  <a:srgbClr val="FFFFFF"/>
                </a:solidFill>
                <a:effectLst/>
                <a:latin typeface="Calisto MT" panose="02040603050505030304" pitchFamily="18" charset="0"/>
              </a:rPr>
              <a:t> </a:t>
            </a:r>
            <a:r>
              <a:rPr lang="en-US" sz="3300" kern="1200" dirty="0" err="1">
                <a:solidFill>
                  <a:srgbClr val="FFFFFF"/>
                </a:solidFill>
                <a:effectLst/>
                <a:latin typeface="Calisto MT" panose="02040603050505030304" pitchFamily="18" charset="0"/>
              </a:rPr>
              <a:t>i</a:t>
            </a:r>
            <a:r>
              <a:rPr lang="en-US" sz="3300" kern="1200" dirty="0">
                <a:solidFill>
                  <a:srgbClr val="FFFFFF"/>
                </a:solidFill>
                <a:effectLst/>
                <a:latin typeface="Calisto MT" panose="02040603050505030304" pitchFamily="18" charset="0"/>
              </a:rPr>
              <a:t> </a:t>
            </a:r>
            <a:r>
              <a:rPr lang="en-US" sz="3300" kern="1200" dirty="0" err="1">
                <a:solidFill>
                  <a:srgbClr val="FFFFFF"/>
                </a:solidFill>
                <a:effectLst/>
                <a:latin typeface="Calisto MT" panose="02040603050505030304" pitchFamily="18" charset="0"/>
              </a:rPr>
              <a:t>postupci</a:t>
            </a:r>
            <a:r>
              <a:rPr lang="en-US" sz="3300" kern="1200" dirty="0">
                <a:solidFill>
                  <a:srgbClr val="FFFFFF"/>
                </a:solidFill>
                <a:effectLst/>
                <a:latin typeface="Calisto MT" panose="02040603050505030304" pitchFamily="18" charset="0"/>
              </a:rPr>
              <a:t> za </a:t>
            </a:r>
            <a:r>
              <a:rPr lang="en-US" sz="3300" kern="1200" dirty="0" err="1">
                <a:solidFill>
                  <a:srgbClr val="FFFFFF"/>
                </a:solidFill>
                <a:effectLst/>
                <a:latin typeface="Calisto MT" panose="02040603050505030304" pitchFamily="18" charset="0"/>
              </a:rPr>
              <a:t>uklanjanje</a:t>
            </a:r>
            <a:r>
              <a:rPr lang="en-US" sz="3300" kern="1200" dirty="0">
                <a:solidFill>
                  <a:srgbClr val="FFFFFF"/>
                </a:solidFill>
                <a:effectLst/>
                <a:latin typeface="Calisto MT" panose="02040603050505030304" pitchFamily="18" charset="0"/>
              </a:rPr>
              <a:t> </a:t>
            </a:r>
            <a:r>
              <a:rPr lang="en-US" sz="3300" kern="1200" dirty="0" err="1">
                <a:solidFill>
                  <a:srgbClr val="FFFFFF"/>
                </a:solidFill>
                <a:effectLst/>
                <a:latin typeface="Calisto MT" panose="02040603050505030304" pitchFamily="18" charset="0"/>
              </a:rPr>
              <a:t>onečišćivača</a:t>
            </a:r>
            <a:br>
              <a:rPr lang="en-US" sz="3300" kern="1200" dirty="0">
                <a:solidFill>
                  <a:srgbClr val="FFFFFF"/>
                </a:solidFill>
                <a:effectLst/>
                <a:latin typeface="Calisto MT" panose="02040603050505030304" pitchFamily="18" charset="0"/>
              </a:rPr>
            </a:br>
            <a:endParaRPr lang="en-US" sz="3300" kern="1200" dirty="0">
              <a:solidFill>
                <a:srgbClr val="FFFFFF"/>
              </a:solidFill>
              <a:latin typeface="Calisto MT" panose="02040603050505030304" pitchFamily="18" charset="0"/>
            </a:endParaRPr>
          </a:p>
        </p:txBody>
      </p:sp>
      <p:pic>
        <p:nvPicPr>
          <p:cNvPr id="6" name="Slika 5">
            <a:extLst>
              <a:ext uri="{FF2B5EF4-FFF2-40B4-BE49-F238E27FC236}">
                <a16:creationId xmlns:a16="http://schemas.microsoft.com/office/drawing/2014/main" id="{1672C78F-6346-411A-9FB5-C57897E524A1}"/>
              </a:ext>
            </a:extLst>
          </p:cNvPr>
          <p:cNvPicPr>
            <a:picLocks noChangeAspect="1"/>
          </p:cNvPicPr>
          <p:nvPr/>
        </p:nvPicPr>
        <p:blipFill>
          <a:blip r:embed="rId2"/>
          <a:stretch>
            <a:fillRect/>
          </a:stretch>
        </p:blipFill>
        <p:spPr>
          <a:xfrm>
            <a:off x="4777316" y="1359722"/>
            <a:ext cx="6780700" cy="4136226"/>
          </a:xfrm>
          <a:prstGeom prst="rect">
            <a:avLst/>
          </a:prstGeom>
        </p:spPr>
      </p:pic>
    </p:spTree>
    <p:extLst>
      <p:ext uri="{BB962C8B-B14F-4D97-AF65-F5344CB8AC3E}">
        <p14:creationId xmlns:p14="http://schemas.microsoft.com/office/powerpoint/2010/main" val="21802548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5E8D2E83-FB3A-40E7-A9E5-7AB389D612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23809"/>
            <a:ext cx="11016943" cy="2262375"/>
          </a:xfrm>
          <a:custGeom>
            <a:avLst/>
            <a:gdLst>
              <a:gd name="connsiteX0" fmla="*/ 0 w 11016943"/>
              <a:gd name="connsiteY0" fmla="*/ 0 h 2262375"/>
              <a:gd name="connsiteX1" fmla="*/ 9969166 w 11016943"/>
              <a:gd name="connsiteY1" fmla="*/ 0 h 2262375"/>
              <a:gd name="connsiteX2" fmla="*/ 11016943 w 11016943"/>
              <a:gd name="connsiteY2" fmla="*/ 2262375 h 2262375"/>
              <a:gd name="connsiteX3" fmla="*/ 4942050 w 11016943"/>
              <a:gd name="connsiteY3" fmla="*/ 2262375 h 2262375"/>
              <a:gd name="connsiteX4" fmla="*/ 4582160 w 11016943"/>
              <a:gd name="connsiteY4" fmla="*/ 2262375 h 2262375"/>
              <a:gd name="connsiteX5" fmla="*/ 0 w 11016943"/>
              <a:gd name="connsiteY5" fmla="*/ 2262375 h 22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6943" h="2262375">
                <a:moveTo>
                  <a:pt x="0" y="0"/>
                </a:moveTo>
                <a:lnTo>
                  <a:pt x="9969166" y="0"/>
                </a:lnTo>
                <a:lnTo>
                  <a:pt x="11016943" y="2262375"/>
                </a:lnTo>
                <a:lnTo>
                  <a:pt x="4942050" y="2262375"/>
                </a:lnTo>
                <a:lnTo>
                  <a:pt x="4582160" y="2262375"/>
                </a:lnTo>
                <a:lnTo>
                  <a:pt x="0" y="2262375"/>
                </a:lnTo>
                <a:close/>
              </a:path>
            </a:pathLst>
          </a:custGeom>
          <a:solidFill>
            <a:schemeClr val="bg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Naslov 1">
            <a:extLst>
              <a:ext uri="{FF2B5EF4-FFF2-40B4-BE49-F238E27FC236}">
                <a16:creationId xmlns:a16="http://schemas.microsoft.com/office/drawing/2014/main" id="{C20319E0-CD29-4216-A64D-7F3CD77F9341}"/>
              </a:ext>
            </a:extLst>
          </p:cNvPr>
          <p:cNvSpPr>
            <a:spLocks noGrp="1"/>
          </p:cNvSpPr>
          <p:nvPr>
            <p:ph type="title"/>
          </p:nvPr>
        </p:nvSpPr>
        <p:spPr>
          <a:xfrm>
            <a:off x="618062" y="4185749"/>
            <a:ext cx="9265771" cy="622836"/>
          </a:xfrm>
        </p:spPr>
        <p:txBody>
          <a:bodyPr>
            <a:normAutofit/>
          </a:bodyPr>
          <a:lstStyle/>
          <a:p>
            <a:endParaRPr lang="hr-HR" sz="3600"/>
          </a:p>
        </p:txBody>
      </p:sp>
      <p:sp>
        <p:nvSpPr>
          <p:cNvPr id="8" name="Content Placeholder 7">
            <a:extLst>
              <a:ext uri="{FF2B5EF4-FFF2-40B4-BE49-F238E27FC236}">
                <a16:creationId xmlns:a16="http://schemas.microsoft.com/office/drawing/2014/main" id="{A47F7309-1510-42A4-9E8C-0404EFEBD92B}"/>
              </a:ext>
            </a:extLst>
          </p:cNvPr>
          <p:cNvSpPr>
            <a:spLocks noGrp="1"/>
          </p:cNvSpPr>
          <p:nvPr>
            <p:ph idx="1"/>
          </p:nvPr>
        </p:nvSpPr>
        <p:spPr>
          <a:xfrm>
            <a:off x="618063" y="4856921"/>
            <a:ext cx="9565028" cy="1249240"/>
          </a:xfrm>
        </p:spPr>
        <p:txBody>
          <a:bodyPr>
            <a:normAutofit/>
          </a:bodyPr>
          <a:lstStyle/>
          <a:p>
            <a:endParaRPr lang="en-US" sz="1800"/>
          </a:p>
        </p:txBody>
      </p:sp>
      <p:pic>
        <p:nvPicPr>
          <p:cNvPr id="4" name="Rezervirano mjesto sadržaja 3">
            <a:extLst>
              <a:ext uri="{FF2B5EF4-FFF2-40B4-BE49-F238E27FC236}">
                <a16:creationId xmlns:a16="http://schemas.microsoft.com/office/drawing/2014/main" id="{B7A6F242-1C77-4C10-BBCD-5D9EDF4363B0}"/>
              </a:ext>
            </a:extLst>
          </p:cNvPr>
          <p:cNvPicPr>
            <a:picLocks noChangeAspect="1"/>
          </p:cNvPicPr>
          <p:nvPr/>
        </p:nvPicPr>
        <p:blipFill rotWithShape="1">
          <a:blip r:embed="rId2"/>
          <a:srcRect t="7537" r="-1" b="7855"/>
          <a:stretch/>
        </p:blipFill>
        <p:spPr>
          <a:xfrm>
            <a:off x="20" y="10"/>
            <a:ext cx="12188932" cy="6857990"/>
          </a:xfrm>
          <a:prstGeom prst="rect">
            <a:avLst/>
          </a:prstGeom>
        </p:spPr>
      </p:pic>
    </p:spTree>
    <p:extLst>
      <p:ext uri="{BB962C8B-B14F-4D97-AF65-F5344CB8AC3E}">
        <p14:creationId xmlns:p14="http://schemas.microsoft.com/office/powerpoint/2010/main" val="335144375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ECF157C5-282F-4C93-80F7-CCD7F4A43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46694"/>
            <a:ext cx="8416393" cy="1511306"/>
          </a:xfrm>
          <a:custGeom>
            <a:avLst/>
            <a:gdLst>
              <a:gd name="connsiteX0" fmla="*/ 0 w 8416393"/>
              <a:gd name="connsiteY0" fmla="*/ 0 h 1511306"/>
              <a:gd name="connsiteX1" fmla="*/ 239486 w 8416393"/>
              <a:gd name="connsiteY1" fmla="*/ 0 h 1511306"/>
              <a:gd name="connsiteX2" fmla="*/ 1069788 w 8416393"/>
              <a:gd name="connsiteY2" fmla="*/ 0 h 1511306"/>
              <a:gd name="connsiteX3" fmla="*/ 1209568 w 8416393"/>
              <a:gd name="connsiteY3" fmla="*/ 0 h 1511306"/>
              <a:gd name="connsiteX4" fmla="*/ 1309274 w 8416393"/>
              <a:gd name="connsiteY4" fmla="*/ 0 h 1511306"/>
              <a:gd name="connsiteX5" fmla="*/ 2279356 w 8416393"/>
              <a:gd name="connsiteY5" fmla="*/ 0 h 1511306"/>
              <a:gd name="connsiteX6" fmla="*/ 2405743 w 8416393"/>
              <a:gd name="connsiteY6" fmla="*/ 0 h 1511306"/>
              <a:gd name="connsiteX7" fmla="*/ 2801131 w 8416393"/>
              <a:gd name="connsiteY7" fmla="*/ 0 h 1511306"/>
              <a:gd name="connsiteX8" fmla="*/ 3475531 w 8416393"/>
              <a:gd name="connsiteY8" fmla="*/ 0 h 1511306"/>
              <a:gd name="connsiteX9" fmla="*/ 3870919 w 8416393"/>
              <a:gd name="connsiteY9" fmla="*/ 0 h 1511306"/>
              <a:gd name="connsiteX10" fmla="*/ 7346605 w 8416393"/>
              <a:gd name="connsiteY10" fmla="*/ 0 h 1511306"/>
              <a:gd name="connsiteX11" fmla="*/ 8416393 w 8416393"/>
              <a:gd name="connsiteY11" fmla="*/ 0 h 1511306"/>
              <a:gd name="connsiteX12" fmla="*/ 7718776 w 8416393"/>
              <a:gd name="connsiteY12" fmla="*/ 1511301 h 1511306"/>
              <a:gd name="connsiteX13" fmla="*/ 6648988 w 8416393"/>
              <a:gd name="connsiteY13" fmla="*/ 1511301 h 1511306"/>
              <a:gd name="connsiteX14" fmla="*/ 3870920 w 8416393"/>
              <a:gd name="connsiteY14" fmla="*/ 1511301 h 1511306"/>
              <a:gd name="connsiteX15" fmla="*/ 3870920 w 8416393"/>
              <a:gd name="connsiteY15" fmla="*/ 1511304 h 1511306"/>
              <a:gd name="connsiteX16" fmla="*/ 3475531 w 8416393"/>
              <a:gd name="connsiteY16" fmla="*/ 1511304 h 1511306"/>
              <a:gd name="connsiteX17" fmla="*/ 3475531 w 8416393"/>
              <a:gd name="connsiteY17" fmla="*/ 1511306 h 1511306"/>
              <a:gd name="connsiteX18" fmla="*/ 2405743 w 8416393"/>
              <a:gd name="connsiteY18" fmla="*/ 1511306 h 1511306"/>
              <a:gd name="connsiteX19" fmla="*/ 2403199 w 8416393"/>
              <a:gd name="connsiteY19" fmla="*/ 1511306 h 1511306"/>
              <a:gd name="connsiteX20" fmla="*/ 2288996 w 8416393"/>
              <a:gd name="connsiteY20" fmla="*/ 1511306 h 1511306"/>
              <a:gd name="connsiteX21" fmla="*/ 2279356 w 8416393"/>
              <a:gd name="connsiteY21" fmla="*/ 1511306 h 1511306"/>
              <a:gd name="connsiteX22" fmla="*/ 1333411 w 8416393"/>
              <a:gd name="connsiteY22" fmla="*/ 1511306 h 1511306"/>
              <a:gd name="connsiteX23" fmla="*/ 1309274 w 8416393"/>
              <a:gd name="connsiteY23" fmla="*/ 1511306 h 1511306"/>
              <a:gd name="connsiteX24" fmla="*/ 1219208 w 8416393"/>
              <a:gd name="connsiteY24" fmla="*/ 1511306 h 1511306"/>
              <a:gd name="connsiteX25" fmla="*/ 1209568 w 8416393"/>
              <a:gd name="connsiteY25" fmla="*/ 1511306 h 1511306"/>
              <a:gd name="connsiteX26" fmla="*/ 1069788 w 8416393"/>
              <a:gd name="connsiteY26" fmla="*/ 1511306 h 1511306"/>
              <a:gd name="connsiteX27" fmla="*/ 239486 w 8416393"/>
              <a:gd name="connsiteY27" fmla="*/ 1511306 h 1511306"/>
              <a:gd name="connsiteX28" fmla="*/ 0 w 8416393"/>
              <a:gd name="connsiteY28" fmla="*/ 1511306 h 151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16393" h="1511306">
                <a:moveTo>
                  <a:pt x="0" y="0"/>
                </a:moveTo>
                <a:lnTo>
                  <a:pt x="239486" y="0"/>
                </a:lnTo>
                <a:lnTo>
                  <a:pt x="1069788" y="0"/>
                </a:lnTo>
                <a:lnTo>
                  <a:pt x="1209568" y="0"/>
                </a:lnTo>
                <a:lnTo>
                  <a:pt x="1309274" y="0"/>
                </a:lnTo>
                <a:lnTo>
                  <a:pt x="2279356" y="0"/>
                </a:lnTo>
                <a:lnTo>
                  <a:pt x="2405743" y="0"/>
                </a:lnTo>
                <a:lnTo>
                  <a:pt x="2801131" y="0"/>
                </a:lnTo>
                <a:lnTo>
                  <a:pt x="3475531" y="0"/>
                </a:lnTo>
                <a:lnTo>
                  <a:pt x="3870919" y="0"/>
                </a:lnTo>
                <a:lnTo>
                  <a:pt x="7346605" y="0"/>
                </a:lnTo>
                <a:lnTo>
                  <a:pt x="8416393" y="0"/>
                </a:lnTo>
                <a:lnTo>
                  <a:pt x="7718776" y="1511301"/>
                </a:lnTo>
                <a:lnTo>
                  <a:pt x="6648988" y="1511301"/>
                </a:lnTo>
                <a:lnTo>
                  <a:pt x="3870920" y="1511301"/>
                </a:lnTo>
                <a:lnTo>
                  <a:pt x="3870920" y="1511304"/>
                </a:lnTo>
                <a:lnTo>
                  <a:pt x="3475531" y="1511304"/>
                </a:lnTo>
                <a:lnTo>
                  <a:pt x="3475531" y="1511306"/>
                </a:lnTo>
                <a:lnTo>
                  <a:pt x="2405743" y="1511306"/>
                </a:lnTo>
                <a:lnTo>
                  <a:pt x="2403199" y="1511306"/>
                </a:lnTo>
                <a:lnTo>
                  <a:pt x="2288996" y="1511306"/>
                </a:lnTo>
                <a:lnTo>
                  <a:pt x="2279356" y="1511306"/>
                </a:lnTo>
                <a:lnTo>
                  <a:pt x="1333411" y="1511306"/>
                </a:lnTo>
                <a:lnTo>
                  <a:pt x="1309274" y="1511306"/>
                </a:lnTo>
                <a:lnTo>
                  <a:pt x="1219208" y="1511306"/>
                </a:lnTo>
                <a:lnTo>
                  <a:pt x="1209568" y="1511306"/>
                </a:lnTo>
                <a:lnTo>
                  <a:pt x="1069788" y="1511306"/>
                </a:lnTo>
                <a:lnTo>
                  <a:pt x="239486" y="1511306"/>
                </a:lnTo>
                <a:lnTo>
                  <a:pt x="0" y="1511306"/>
                </a:lnTo>
                <a:close/>
              </a:path>
            </a:pathLst>
          </a:cu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sp>
        <p:nvSpPr>
          <p:cNvPr id="3" name="Rezervirano mjesto sadržaja 2">
            <a:extLst>
              <a:ext uri="{FF2B5EF4-FFF2-40B4-BE49-F238E27FC236}">
                <a16:creationId xmlns:a16="http://schemas.microsoft.com/office/drawing/2014/main" id="{87D8E347-070A-413F-BFB5-57D491C9298E}"/>
              </a:ext>
            </a:extLst>
          </p:cNvPr>
          <p:cNvSpPr>
            <a:spLocks noGrp="1"/>
          </p:cNvSpPr>
          <p:nvPr>
            <p:ph idx="1"/>
          </p:nvPr>
        </p:nvSpPr>
        <p:spPr>
          <a:xfrm>
            <a:off x="841248" y="731520"/>
            <a:ext cx="10701507" cy="4254137"/>
          </a:xfrm>
        </p:spPr>
        <p:txBody>
          <a:bodyPr anchor="ctr">
            <a:normAutofit/>
          </a:bodyPr>
          <a:lstStyle/>
          <a:p>
            <a:r>
              <a:rPr lang="hr-HR" sz="2400" dirty="0">
                <a:latin typeface="Calisto MT" panose="02040603050505030304" pitchFamily="18" charset="0"/>
              </a:rPr>
              <a:t>Cijena za odrasle je 4,30 eura po osobi. </a:t>
            </a:r>
          </a:p>
          <a:p>
            <a:endParaRPr lang="hr-HR" sz="2400" dirty="0">
              <a:latin typeface="Calisto MT" panose="02040603050505030304" pitchFamily="18" charset="0"/>
            </a:endParaRPr>
          </a:p>
          <a:p>
            <a:r>
              <a:rPr lang="hr-HR" sz="2400" dirty="0">
                <a:latin typeface="Calisto MT" panose="02040603050505030304" pitchFamily="18" charset="0"/>
              </a:rPr>
              <a:t>U Austriji postoji kanalizacijska tura "Treći čovjek", koja nudi podzemne znamenitosti za ljubitelje filma i povijesti. Vraća posjetitelje u povijest gdje mogu prisustvovati sceni potjere iz 1949. u  trileru „</a:t>
            </a:r>
            <a:r>
              <a:rPr lang="hr-HR" sz="2400" dirty="0" err="1">
                <a:latin typeface="Calisto MT" panose="02040603050505030304" pitchFamily="18" charset="0"/>
              </a:rPr>
              <a:t>The</a:t>
            </a:r>
            <a:r>
              <a:rPr lang="hr-HR" sz="2400" dirty="0">
                <a:latin typeface="Calisto MT" panose="02040603050505030304" pitchFamily="18" charset="0"/>
              </a:rPr>
              <a:t> Third Man“ u kojem glumi </a:t>
            </a:r>
            <a:r>
              <a:rPr lang="hr-HR" sz="2400" dirty="0" err="1">
                <a:latin typeface="Calisto MT" panose="02040603050505030304" pitchFamily="18" charset="0"/>
              </a:rPr>
              <a:t>Orson</a:t>
            </a:r>
            <a:r>
              <a:rPr lang="hr-HR" sz="2400" dirty="0">
                <a:latin typeface="Calisto MT" panose="02040603050505030304" pitchFamily="18" charset="0"/>
              </a:rPr>
              <a:t> Welles, koja je snimljena u bečkoj kanalizaciji. </a:t>
            </a:r>
          </a:p>
          <a:p>
            <a:r>
              <a:rPr lang="hr-HR" sz="2400" dirty="0">
                <a:latin typeface="Calisto MT" panose="02040603050505030304" pitchFamily="18" charset="0"/>
              </a:rPr>
              <a:t>Kanalizacijski sustav su gradili Rimljani, na vrlo sofisticiran način. Danas se Beč može pohvaliti s modernim kanalizacijskim sustavom i sustavom pročišćavanja.</a:t>
            </a:r>
          </a:p>
          <a:p>
            <a:pPr marL="0" indent="0">
              <a:buNone/>
            </a:pPr>
            <a:endParaRPr lang="hr-HR" sz="2400" dirty="0">
              <a:latin typeface="Calisto MT" panose="02040603050505030304" pitchFamily="18" charset="0"/>
            </a:endParaRPr>
          </a:p>
        </p:txBody>
      </p:sp>
      <p:sp>
        <p:nvSpPr>
          <p:cNvPr id="10" name="Freeform: Shape 9">
            <a:extLst>
              <a:ext uri="{FF2B5EF4-FFF2-40B4-BE49-F238E27FC236}">
                <a16:creationId xmlns:a16="http://schemas.microsoft.com/office/drawing/2014/main" id="{54A9C5F1-B76A-4908-9A82-8F1CD0FB5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01743" y="5346700"/>
            <a:ext cx="4290257" cy="1511301"/>
          </a:xfrm>
          <a:custGeom>
            <a:avLst/>
            <a:gdLst>
              <a:gd name="connsiteX0" fmla="*/ 697617 w 4290257"/>
              <a:gd name="connsiteY0" fmla="*/ 0 h 1511301"/>
              <a:gd name="connsiteX1" fmla="*/ 4290257 w 4290257"/>
              <a:gd name="connsiteY1" fmla="*/ 0 h 1511301"/>
              <a:gd name="connsiteX2" fmla="*/ 4290257 w 4290257"/>
              <a:gd name="connsiteY2" fmla="*/ 1511301 h 1511301"/>
              <a:gd name="connsiteX3" fmla="*/ 2525897 w 4290257"/>
              <a:gd name="connsiteY3" fmla="*/ 1511301 h 1511301"/>
              <a:gd name="connsiteX4" fmla="*/ 0 w 4290257"/>
              <a:gd name="connsiteY4" fmla="*/ 1511301 h 15113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0257" h="1511301">
                <a:moveTo>
                  <a:pt x="697617" y="0"/>
                </a:moveTo>
                <a:lnTo>
                  <a:pt x="4290257" y="0"/>
                </a:lnTo>
                <a:lnTo>
                  <a:pt x="4290257" y="1511301"/>
                </a:lnTo>
                <a:lnTo>
                  <a:pt x="2525897" y="1511301"/>
                </a:lnTo>
                <a:lnTo>
                  <a:pt x="0" y="1511301"/>
                </a:lnTo>
                <a:close/>
              </a:path>
            </a:pathLst>
          </a:custGeom>
          <a:solidFill>
            <a:srgbClr val="40404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45462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6EE0B6E2-7CE8-4D86-87FC-4B58A7D8E7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Rezervirano mjesto sadržaja 3">
            <a:extLst>
              <a:ext uri="{FF2B5EF4-FFF2-40B4-BE49-F238E27FC236}">
                <a16:creationId xmlns:a16="http://schemas.microsoft.com/office/drawing/2014/main" id="{BE4D9CBC-F0A3-450C-969A-01ACE0742CE1}"/>
              </a:ext>
            </a:extLst>
          </p:cNvPr>
          <p:cNvPicPr>
            <a:picLocks noGrp="1" noChangeAspect="1"/>
          </p:cNvPicPr>
          <p:nvPr>
            <p:ph idx="1"/>
          </p:nvPr>
        </p:nvPicPr>
        <p:blipFill rotWithShape="1">
          <a:blip r:embed="rId2"/>
          <a:srcRect r="1" b="20328"/>
          <a:stretch/>
        </p:blipFill>
        <p:spPr>
          <a:xfrm>
            <a:off x="577637" y="424330"/>
            <a:ext cx="11036726" cy="5869478"/>
          </a:xfrm>
          <a:custGeom>
            <a:avLst/>
            <a:gdLst/>
            <a:ahLst/>
            <a:cxnLst/>
            <a:rect l="l" t="t" r="r" b="b"/>
            <a:pathLst>
              <a:path w="10630858" h="5869478">
                <a:moveTo>
                  <a:pt x="5791061" y="218"/>
                </a:moveTo>
                <a:cubicBezTo>
                  <a:pt x="5877327" y="-560"/>
                  <a:pt x="5971399" y="626"/>
                  <a:pt x="6073275" y="5793"/>
                </a:cubicBezTo>
                <a:cubicBezTo>
                  <a:pt x="6098744" y="7086"/>
                  <a:pt x="6121786" y="8165"/>
                  <a:pt x="6142651" y="9057"/>
                </a:cubicBezTo>
                <a:lnTo>
                  <a:pt x="6164185" y="9874"/>
                </a:lnTo>
                <a:lnTo>
                  <a:pt x="6258731" y="5793"/>
                </a:lnTo>
                <a:lnTo>
                  <a:pt x="6319194" y="2002"/>
                </a:lnTo>
                <a:lnTo>
                  <a:pt x="6413049" y="11772"/>
                </a:lnTo>
                <a:cubicBezTo>
                  <a:pt x="6592720" y="42783"/>
                  <a:pt x="6774188" y="66100"/>
                  <a:pt x="6956654" y="46745"/>
                </a:cubicBezTo>
                <a:cubicBezTo>
                  <a:pt x="7082424" y="33223"/>
                  <a:pt x="7207994" y="25294"/>
                  <a:pt x="7334364" y="25763"/>
                </a:cubicBezTo>
                <a:cubicBezTo>
                  <a:pt x="7624835" y="25763"/>
                  <a:pt x="7915502" y="28559"/>
                  <a:pt x="8205974" y="22730"/>
                </a:cubicBezTo>
                <a:cubicBezTo>
                  <a:pt x="8464499" y="17601"/>
                  <a:pt x="8722029" y="6412"/>
                  <a:pt x="8980756" y="34620"/>
                </a:cubicBezTo>
                <a:cubicBezTo>
                  <a:pt x="9362658" y="76124"/>
                  <a:pt x="9746556" y="62832"/>
                  <a:pt x="10129655" y="57937"/>
                </a:cubicBezTo>
                <a:lnTo>
                  <a:pt x="10163726" y="56766"/>
                </a:lnTo>
                <a:lnTo>
                  <a:pt x="10254950" y="73131"/>
                </a:lnTo>
                <a:lnTo>
                  <a:pt x="10311819" y="101928"/>
                </a:lnTo>
                <a:cubicBezTo>
                  <a:pt x="10479504" y="200737"/>
                  <a:pt x="10591476" y="367254"/>
                  <a:pt x="10625532" y="561669"/>
                </a:cubicBezTo>
                <a:lnTo>
                  <a:pt x="10626834" y="578090"/>
                </a:lnTo>
                <a:lnTo>
                  <a:pt x="10611964" y="734537"/>
                </a:lnTo>
                <a:cubicBezTo>
                  <a:pt x="10602387" y="823467"/>
                  <a:pt x="10587763" y="913306"/>
                  <a:pt x="10611964" y="1001326"/>
                </a:cubicBezTo>
                <a:cubicBezTo>
                  <a:pt x="10628543" y="1062669"/>
                  <a:pt x="10632231" y="1127783"/>
                  <a:pt x="10622705" y="1191154"/>
                </a:cubicBezTo>
                <a:cubicBezTo>
                  <a:pt x="10606645" y="1303627"/>
                  <a:pt x="10603293" y="1418084"/>
                  <a:pt x="10612740" y="1531572"/>
                </a:cubicBezTo>
                <a:cubicBezTo>
                  <a:pt x="10618978" y="1606398"/>
                  <a:pt x="10618020" y="1681815"/>
                  <a:pt x="10609893" y="1756397"/>
                </a:cubicBezTo>
                <a:cubicBezTo>
                  <a:pt x="10599152" y="1856690"/>
                  <a:pt x="10582457" y="1958800"/>
                  <a:pt x="10602776" y="2059394"/>
                </a:cubicBezTo>
                <a:cubicBezTo>
                  <a:pt x="10635130" y="2219226"/>
                  <a:pt x="10628659" y="2378906"/>
                  <a:pt x="10615717" y="2539949"/>
                </a:cubicBezTo>
                <a:cubicBezTo>
                  <a:pt x="10606011" y="2659785"/>
                  <a:pt x="10595269" y="2780984"/>
                  <a:pt x="10614682" y="2902183"/>
                </a:cubicBezTo>
                <a:cubicBezTo>
                  <a:pt x="10623029" y="2958418"/>
                  <a:pt x="10623029" y="3015928"/>
                  <a:pt x="10614682" y="3072165"/>
                </a:cubicBezTo>
                <a:cubicBezTo>
                  <a:pt x="10604587" y="3147914"/>
                  <a:pt x="10595010" y="3222907"/>
                  <a:pt x="10607952" y="3299413"/>
                </a:cubicBezTo>
                <a:cubicBezTo>
                  <a:pt x="10613646" y="3332743"/>
                  <a:pt x="10617917" y="3366376"/>
                  <a:pt x="10620894" y="3400009"/>
                </a:cubicBezTo>
                <a:cubicBezTo>
                  <a:pt x="10626822" y="3485877"/>
                  <a:pt x="10624699" y="3572233"/>
                  <a:pt x="10614553" y="3657556"/>
                </a:cubicBezTo>
                <a:cubicBezTo>
                  <a:pt x="10604846" y="3756637"/>
                  <a:pt x="10620635" y="3856323"/>
                  <a:pt x="10607694" y="3955100"/>
                </a:cubicBezTo>
                <a:cubicBezTo>
                  <a:pt x="10598504" y="4034653"/>
                  <a:pt x="10598155" y="4115265"/>
                  <a:pt x="10606658" y="4194923"/>
                </a:cubicBezTo>
                <a:cubicBezTo>
                  <a:pt x="10621954" y="4345512"/>
                  <a:pt x="10620998" y="4497755"/>
                  <a:pt x="10603811" y="4648057"/>
                </a:cubicBezTo>
                <a:cubicBezTo>
                  <a:pt x="10593198" y="4735775"/>
                  <a:pt x="10587116" y="4826067"/>
                  <a:pt x="10606140" y="4912119"/>
                </a:cubicBezTo>
                <a:cubicBezTo>
                  <a:pt x="10628530" y="5013245"/>
                  <a:pt x="10633189" y="5114446"/>
                  <a:pt x="10629921" y="5215515"/>
                </a:cubicBezTo>
                <a:lnTo>
                  <a:pt x="10625356" y="5273604"/>
                </a:lnTo>
                <a:lnTo>
                  <a:pt x="10624284" y="5284086"/>
                </a:lnTo>
                <a:cubicBezTo>
                  <a:pt x="10601148" y="5404993"/>
                  <a:pt x="10545219" y="5529874"/>
                  <a:pt x="10458692" y="5632218"/>
                </a:cubicBezTo>
                <a:lnTo>
                  <a:pt x="10418904" y="5670857"/>
                </a:lnTo>
                <a:lnTo>
                  <a:pt x="10417064" y="5673484"/>
                </a:lnTo>
                <a:cubicBezTo>
                  <a:pt x="10307992" y="5802550"/>
                  <a:pt x="10158402" y="5877799"/>
                  <a:pt x="9954609" y="5858572"/>
                </a:cubicBezTo>
                <a:cubicBezTo>
                  <a:pt x="9860355" y="5870096"/>
                  <a:pt x="9750551" y="5855439"/>
                  <a:pt x="9657171" y="5854061"/>
                </a:cubicBezTo>
                <a:lnTo>
                  <a:pt x="9612467" y="5856387"/>
                </a:lnTo>
                <a:lnTo>
                  <a:pt x="9279984" y="5838331"/>
                </a:lnTo>
                <a:cubicBezTo>
                  <a:pt x="9153141" y="5834280"/>
                  <a:pt x="9026273" y="5834164"/>
                  <a:pt x="8899305" y="5841275"/>
                </a:cubicBezTo>
                <a:cubicBezTo>
                  <a:pt x="8761407" y="5850940"/>
                  <a:pt x="8623304" y="5854733"/>
                  <a:pt x="8485266" y="5852671"/>
                </a:cubicBezTo>
                <a:lnTo>
                  <a:pt x="8314842" y="5842884"/>
                </a:lnTo>
                <a:lnTo>
                  <a:pt x="8193631" y="5825368"/>
                </a:lnTo>
                <a:lnTo>
                  <a:pt x="8029897" y="5818284"/>
                </a:lnTo>
                <a:lnTo>
                  <a:pt x="8028296" y="5817260"/>
                </a:lnTo>
                <a:lnTo>
                  <a:pt x="8008332" y="5817260"/>
                </a:lnTo>
                <a:lnTo>
                  <a:pt x="8006732" y="5818114"/>
                </a:lnTo>
                <a:lnTo>
                  <a:pt x="7839115" y="5825368"/>
                </a:lnTo>
                <a:lnTo>
                  <a:pt x="7801585" y="5830791"/>
                </a:lnTo>
                <a:lnTo>
                  <a:pt x="7734233" y="5834980"/>
                </a:lnTo>
                <a:lnTo>
                  <a:pt x="7482820" y="5855530"/>
                </a:lnTo>
                <a:lnTo>
                  <a:pt x="7445741" y="5854102"/>
                </a:lnTo>
                <a:lnTo>
                  <a:pt x="7403701" y="5858035"/>
                </a:lnTo>
                <a:lnTo>
                  <a:pt x="7155292" y="5854564"/>
                </a:lnTo>
                <a:cubicBezTo>
                  <a:pt x="6874805" y="5835913"/>
                  <a:pt x="6593917" y="5824488"/>
                  <a:pt x="6312830" y="5849900"/>
                </a:cubicBezTo>
                <a:lnTo>
                  <a:pt x="6232577" y="5855788"/>
                </a:lnTo>
                <a:lnTo>
                  <a:pt x="6231985" y="5855764"/>
                </a:lnTo>
                <a:lnTo>
                  <a:pt x="6166003" y="5858572"/>
                </a:lnTo>
                <a:cubicBezTo>
                  <a:pt x="6100624" y="5861901"/>
                  <a:pt x="6043822" y="5864887"/>
                  <a:pt x="5993271" y="5866513"/>
                </a:cubicBezTo>
                <a:lnTo>
                  <a:pt x="5925657" y="5866398"/>
                </a:lnTo>
                <a:lnTo>
                  <a:pt x="5833706" y="5859695"/>
                </a:lnTo>
                <a:cubicBezTo>
                  <a:pt x="5697214" y="5841788"/>
                  <a:pt x="5559607" y="5838897"/>
                  <a:pt x="5422657" y="5851067"/>
                </a:cubicBezTo>
                <a:lnTo>
                  <a:pt x="5250035" y="5858044"/>
                </a:lnTo>
                <a:lnTo>
                  <a:pt x="5151093" y="5858278"/>
                </a:lnTo>
                <a:lnTo>
                  <a:pt x="4972680" y="5851067"/>
                </a:lnTo>
                <a:cubicBezTo>
                  <a:pt x="4829141" y="5841741"/>
                  <a:pt x="4685204" y="5826120"/>
                  <a:pt x="4542066" y="5842905"/>
                </a:cubicBezTo>
                <a:cubicBezTo>
                  <a:pt x="4491758" y="5848734"/>
                  <a:pt x="4441488" y="5852626"/>
                  <a:pt x="4391242" y="5854962"/>
                </a:cubicBezTo>
                <a:lnTo>
                  <a:pt x="4246482" y="5857576"/>
                </a:lnTo>
                <a:lnTo>
                  <a:pt x="4221030" y="5856572"/>
                </a:lnTo>
                <a:lnTo>
                  <a:pt x="4218005" y="5856681"/>
                </a:lnTo>
                <a:lnTo>
                  <a:pt x="3939367" y="5844305"/>
                </a:lnTo>
                <a:cubicBezTo>
                  <a:pt x="3773470" y="5832648"/>
                  <a:pt x="3606974" y="5815626"/>
                  <a:pt x="3441875" y="5843140"/>
                </a:cubicBezTo>
                <a:cubicBezTo>
                  <a:pt x="3386806" y="5851400"/>
                  <a:pt x="3331601" y="5858126"/>
                  <a:pt x="3276306" y="5863318"/>
                </a:cubicBezTo>
                <a:lnTo>
                  <a:pt x="3225006" y="5866706"/>
                </a:lnTo>
                <a:lnTo>
                  <a:pt x="3194056" y="5866407"/>
                </a:lnTo>
                <a:lnTo>
                  <a:pt x="3082891" y="5863061"/>
                </a:lnTo>
                <a:lnTo>
                  <a:pt x="3013959" y="5869302"/>
                </a:lnTo>
                <a:cubicBezTo>
                  <a:pt x="2910698" y="5871464"/>
                  <a:pt x="2845426" y="5852913"/>
                  <a:pt x="2748311" y="5858572"/>
                </a:cubicBezTo>
                <a:cubicBezTo>
                  <a:pt x="2736171" y="5859279"/>
                  <a:pt x="2721419" y="5860082"/>
                  <a:pt x="2704411" y="5860936"/>
                </a:cubicBezTo>
                <a:lnTo>
                  <a:pt x="2650475" y="5863440"/>
                </a:lnTo>
                <a:lnTo>
                  <a:pt x="2436349" y="5854816"/>
                </a:lnTo>
                <a:cubicBezTo>
                  <a:pt x="2095150" y="5845165"/>
                  <a:pt x="1753811" y="5845122"/>
                  <a:pt x="1412584" y="5830782"/>
                </a:cubicBezTo>
                <a:cubicBezTo>
                  <a:pt x="1262458" y="5824256"/>
                  <a:pt x="1113131" y="5859227"/>
                  <a:pt x="963404" y="5861093"/>
                </a:cubicBezTo>
                <a:cubicBezTo>
                  <a:pt x="896140" y="5861967"/>
                  <a:pt x="828812" y="5861342"/>
                  <a:pt x="761431" y="5859896"/>
                </a:cubicBezTo>
                <a:lnTo>
                  <a:pt x="637698" y="5856158"/>
                </a:lnTo>
                <a:lnTo>
                  <a:pt x="592997" y="5853711"/>
                </a:lnTo>
                <a:cubicBezTo>
                  <a:pt x="391136" y="5830428"/>
                  <a:pt x="227663" y="5724844"/>
                  <a:pt x="123577" y="5564333"/>
                </a:cubicBezTo>
                <a:lnTo>
                  <a:pt x="99502" y="5518240"/>
                </a:lnTo>
                <a:lnTo>
                  <a:pt x="95609" y="5512764"/>
                </a:lnTo>
                <a:lnTo>
                  <a:pt x="86221" y="5492812"/>
                </a:lnTo>
                <a:lnTo>
                  <a:pt x="61763" y="5445986"/>
                </a:lnTo>
                <a:lnTo>
                  <a:pt x="56991" y="5430695"/>
                </a:lnTo>
                <a:lnTo>
                  <a:pt x="41922" y="5398673"/>
                </a:lnTo>
                <a:lnTo>
                  <a:pt x="25760" y="5339273"/>
                </a:lnTo>
                <a:lnTo>
                  <a:pt x="16811" y="5271956"/>
                </a:lnTo>
                <a:cubicBezTo>
                  <a:pt x="9305" y="5238090"/>
                  <a:pt x="4710" y="5203585"/>
                  <a:pt x="3092" y="5168860"/>
                </a:cubicBezTo>
                <a:cubicBezTo>
                  <a:pt x="-7132" y="5042101"/>
                  <a:pt x="10081" y="4917108"/>
                  <a:pt x="24446" y="4791844"/>
                </a:cubicBezTo>
                <a:cubicBezTo>
                  <a:pt x="34023" y="4712006"/>
                  <a:pt x="48647" y="4631352"/>
                  <a:pt x="24446" y="4552331"/>
                </a:cubicBezTo>
                <a:cubicBezTo>
                  <a:pt x="7867" y="4497261"/>
                  <a:pt x="4180" y="4438805"/>
                  <a:pt x="13705" y="4381912"/>
                </a:cubicBezTo>
                <a:cubicBezTo>
                  <a:pt x="29766" y="4280940"/>
                  <a:pt x="33117" y="4178184"/>
                  <a:pt x="23670" y="4076300"/>
                </a:cubicBezTo>
                <a:cubicBezTo>
                  <a:pt x="17432" y="4009125"/>
                  <a:pt x="18390" y="3941419"/>
                  <a:pt x="26517" y="3874462"/>
                </a:cubicBezTo>
                <a:cubicBezTo>
                  <a:pt x="37258" y="3784423"/>
                  <a:pt x="53954" y="3692752"/>
                  <a:pt x="33635" y="3602444"/>
                </a:cubicBezTo>
                <a:cubicBezTo>
                  <a:pt x="1280" y="3458954"/>
                  <a:pt x="7751" y="3315599"/>
                  <a:pt x="20694" y="3171022"/>
                </a:cubicBezTo>
                <a:cubicBezTo>
                  <a:pt x="30400" y="3063439"/>
                  <a:pt x="41141" y="2954632"/>
                  <a:pt x="21728" y="2845824"/>
                </a:cubicBezTo>
                <a:cubicBezTo>
                  <a:pt x="13381" y="2795337"/>
                  <a:pt x="13381" y="2743709"/>
                  <a:pt x="21728" y="2693221"/>
                </a:cubicBezTo>
                <a:cubicBezTo>
                  <a:pt x="31823" y="2625218"/>
                  <a:pt x="41400" y="2557892"/>
                  <a:pt x="28458" y="2489208"/>
                </a:cubicBezTo>
                <a:cubicBezTo>
                  <a:pt x="22764" y="2459285"/>
                  <a:pt x="18493" y="2429092"/>
                  <a:pt x="15516" y="2398898"/>
                </a:cubicBezTo>
                <a:cubicBezTo>
                  <a:pt x="9589" y="2321809"/>
                  <a:pt x="11711" y="2244283"/>
                  <a:pt x="21857" y="2167683"/>
                </a:cubicBezTo>
                <a:cubicBezTo>
                  <a:pt x="31564" y="2078733"/>
                  <a:pt x="15776" y="1989238"/>
                  <a:pt x="28717" y="1900560"/>
                </a:cubicBezTo>
                <a:cubicBezTo>
                  <a:pt x="37907" y="1829142"/>
                  <a:pt x="38255" y="1756772"/>
                  <a:pt x="29752" y="1685258"/>
                </a:cubicBezTo>
                <a:cubicBezTo>
                  <a:pt x="14456" y="1550065"/>
                  <a:pt x="15412" y="1413389"/>
                  <a:pt x="32599" y="1278454"/>
                </a:cubicBezTo>
                <a:cubicBezTo>
                  <a:pt x="43212" y="1199704"/>
                  <a:pt x="49294" y="1118644"/>
                  <a:pt x="30270" y="1041390"/>
                </a:cubicBezTo>
                <a:cubicBezTo>
                  <a:pt x="-14509" y="859818"/>
                  <a:pt x="11634" y="677973"/>
                  <a:pt x="30270" y="497354"/>
                </a:cubicBezTo>
                <a:lnTo>
                  <a:pt x="31725" y="472895"/>
                </a:lnTo>
                <a:lnTo>
                  <a:pt x="43781" y="427827"/>
                </a:lnTo>
                <a:lnTo>
                  <a:pt x="50994" y="413476"/>
                </a:lnTo>
                <a:lnTo>
                  <a:pt x="58372" y="387895"/>
                </a:lnTo>
                <a:cubicBezTo>
                  <a:pt x="111660" y="254431"/>
                  <a:pt x="198390" y="154469"/>
                  <a:pt x="306361" y="90092"/>
                </a:cubicBezTo>
                <a:lnTo>
                  <a:pt x="343340" y="71955"/>
                </a:lnTo>
                <a:lnTo>
                  <a:pt x="451947" y="55771"/>
                </a:lnTo>
                <a:lnTo>
                  <a:pt x="480681" y="50638"/>
                </a:lnTo>
                <a:lnTo>
                  <a:pt x="500476" y="51097"/>
                </a:lnTo>
                <a:cubicBezTo>
                  <a:pt x="614729" y="49684"/>
                  <a:pt x="728933" y="43772"/>
                  <a:pt x="843024" y="32056"/>
                </a:cubicBezTo>
                <a:cubicBezTo>
                  <a:pt x="1123212" y="7156"/>
                  <a:pt x="1404499" y="3566"/>
                  <a:pt x="1685086" y="21332"/>
                </a:cubicBezTo>
                <a:cubicBezTo>
                  <a:pt x="1938623" y="33688"/>
                  <a:pt x="2191759" y="64000"/>
                  <a:pt x="2445896" y="38121"/>
                </a:cubicBezTo>
                <a:cubicBezTo>
                  <a:pt x="2489616" y="33690"/>
                  <a:pt x="2532937" y="26111"/>
                  <a:pt x="2576333" y="19030"/>
                </a:cubicBezTo>
                <a:lnTo>
                  <a:pt x="2696353" y="4251"/>
                </a:lnTo>
                <a:lnTo>
                  <a:pt x="2745536" y="5232"/>
                </a:lnTo>
                <a:cubicBezTo>
                  <a:pt x="2818993" y="6452"/>
                  <a:pt x="2887864" y="7004"/>
                  <a:pt x="2947014" y="5793"/>
                </a:cubicBezTo>
                <a:cubicBezTo>
                  <a:pt x="3006163" y="4584"/>
                  <a:pt x="3060036" y="3178"/>
                  <a:pt x="3110399" y="1949"/>
                </a:cubicBezTo>
                <a:lnTo>
                  <a:pt x="3199002" y="221"/>
                </a:lnTo>
                <a:lnTo>
                  <a:pt x="3325015" y="3583"/>
                </a:lnTo>
                <a:cubicBezTo>
                  <a:pt x="3530714" y="12997"/>
                  <a:pt x="3736239" y="28910"/>
                  <a:pt x="3941762" y="43248"/>
                </a:cubicBezTo>
                <a:cubicBezTo>
                  <a:pt x="4091489" y="53739"/>
                  <a:pt x="4241215" y="66563"/>
                  <a:pt x="4390942" y="37886"/>
                </a:cubicBezTo>
                <a:cubicBezTo>
                  <a:pt x="4517292" y="15154"/>
                  <a:pt x="4645537" y="10467"/>
                  <a:pt x="4772844" y="23896"/>
                </a:cubicBezTo>
                <a:cubicBezTo>
                  <a:pt x="4885597" y="37327"/>
                  <a:pt x="4999052" y="40520"/>
                  <a:pt x="5112224" y="33456"/>
                </a:cubicBezTo>
                <a:lnTo>
                  <a:pt x="5477482" y="6922"/>
                </a:lnTo>
                <a:lnTo>
                  <a:pt x="5517883" y="7607"/>
                </a:lnTo>
                <a:lnTo>
                  <a:pt x="5555683" y="6426"/>
                </a:lnTo>
                <a:cubicBezTo>
                  <a:pt x="5626335" y="3737"/>
                  <a:pt x="5704795" y="995"/>
                  <a:pt x="5791061" y="218"/>
                </a:cubicBezTo>
                <a:close/>
              </a:path>
            </a:pathLst>
          </a:custGeom>
        </p:spPr>
      </p:pic>
    </p:spTree>
    <p:extLst>
      <p:ext uri="{BB962C8B-B14F-4D97-AF65-F5344CB8AC3E}">
        <p14:creationId xmlns:p14="http://schemas.microsoft.com/office/powerpoint/2010/main" val="4812618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zervirano mjesto sadržaja 2">
            <a:extLst>
              <a:ext uri="{FF2B5EF4-FFF2-40B4-BE49-F238E27FC236}">
                <a16:creationId xmlns:a16="http://schemas.microsoft.com/office/drawing/2014/main" id="{8607B731-2DAA-49B1-BEB7-6B5B7E5B871E}"/>
              </a:ext>
            </a:extLst>
          </p:cNvPr>
          <p:cNvSpPr>
            <a:spLocks noGrp="1"/>
          </p:cNvSpPr>
          <p:nvPr>
            <p:ph idx="1"/>
          </p:nvPr>
        </p:nvSpPr>
        <p:spPr>
          <a:xfrm>
            <a:off x="168905" y="1130402"/>
            <a:ext cx="10905066" cy="4393982"/>
          </a:xfrm>
        </p:spPr>
        <p:txBody>
          <a:bodyPr>
            <a:normAutofit/>
          </a:bodyPr>
          <a:lstStyle/>
          <a:p>
            <a:r>
              <a:rPr lang="hr-HR" sz="2000" dirty="0">
                <a:latin typeface="Calisto MT" panose="02040603050505030304" pitchFamily="18" charset="0"/>
              </a:rPr>
              <a:t>Ograničenja: Zbog velike popularnosti ove ture, preporučuju se rezervacije. Minimalna dob je 12 godina, a gosti moraju biti u stanju putovati kroz uske, mračne i skliske koridore. Preporuča se da ljudi skloni infekcijama ne sudjeluju u obilasku.</a:t>
            </a:r>
          </a:p>
          <a:p>
            <a:pPr marL="0" indent="0">
              <a:buNone/>
            </a:pPr>
            <a:endParaRPr lang="hr-HR" sz="2000" dirty="0">
              <a:latin typeface="Calisto MT" panose="02040603050505030304" pitchFamily="18" charset="0"/>
            </a:endParaRPr>
          </a:p>
          <a:p>
            <a:r>
              <a:rPr lang="hr-HR" sz="2000" dirty="0">
                <a:latin typeface="Calisto MT" panose="02040603050505030304" pitchFamily="18" charset="0"/>
              </a:rPr>
              <a:t>U Češkoj organiziraju 80 – minutni obilazak starog uređaja za pročišćavanje otpadnih voda, koji se nalazi u Pragu u naselju </a:t>
            </a:r>
            <a:r>
              <a:rPr lang="hr-HR" sz="2000" dirty="0" err="1">
                <a:latin typeface="Calisto MT" panose="02040603050505030304" pitchFamily="18" charset="0"/>
              </a:rPr>
              <a:t>Bubeneč</a:t>
            </a:r>
            <a:r>
              <a:rPr lang="hr-HR" sz="2000" dirty="0">
                <a:latin typeface="Calisto MT" panose="02040603050505030304" pitchFamily="18" charset="0"/>
              </a:rPr>
              <a:t>. Tura po uređaju uključuje šetnju po nefunkcionalnoj kanalizaciji ispod biljaka i biljnih soba, kao i kroz kotlovnicu, te originalnu operativnu sobu s parnim strojevima i opremom za obradu otpadnih voda. Posjetitelji se također mogu voziti čamcem po podzemnim </a:t>
            </a:r>
            <a:r>
              <a:rPr lang="hr-HR" sz="2000" dirty="0" err="1">
                <a:latin typeface="Calisto MT" panose="02040603050505030304" pitchFamily="18" charset="0"/>
              </a:rPr>
              <a:t>taložnicima</a:t>
            </a:r>
            <a:r>
              <a:rPr lang="hr-HR" sz="2000" dirty="0">
                <a:latin typeface="Calisto MT" panose="02040603050505030304" pitchFamily="18" charset="0"/>
              </a:rPr>
              <a:t>, no moraju tjedan dana prije rezervirati zbog velikog interesa.</a:t>
            </a: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4955673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Rezervirano mjesto sadržaja 3" descr="Slika na kojoj se prikazuje na zatvorenom&#10;&#10;Opis je automatski generiran">
            <a:extLst>
              <a:ext uri="{FF2B5EF4-FFF2-40B4-BE49-F238E27FC236}">
                <a16:creationId xmlns:a16="http://schemas.microsoft.com/office/drawing/2014/main" id="{086ED332-1EED-4633-A24F-84106CDEBCA4}"/>
              </a:ext>
            </a:extLst>
          </p:cNvPr>
          <p:cNvPicPr>
            <a:picLocks noGrp="1" noChangeAspect="1"/>
          </p:cNvPicPr>
          <p:nvPr>
            <p:ph idx="1"/>
          </p:nvPr>
        </p:nvPicPr>
        <p:blipFill rotWithShape="1">
          <a:blip r:embed="rId2"/>
          <a:srcRect r="1" b="21913"/>
          <a:stretch/>
        </p:blipFill>
        <p:spPr>
          <a:xfrm>
            <a:off x="180279" y="161490"/>
            <a:ext cx="11827082" cy="6534092"/>
          </a:xfrm>
          <a:custGeom>
            <a:avLst/>
            <a:gdLst/>
            <a:ahLst/>
            <a:cxnLst/>
            <a:rect l="l" t="t" r="r" b="b"/>
            <a:pathLst>
              <a:path w="11827082" h="6534092">
                <a:moveTo>
                  <a:pt x="6610089" y="5"/>
                </a:moveTo>
                <a:cubicBezTo>
                  <a:pt x="6763993" y="-277"/>
                  <a:pt x="6862741" y="14300"/>
                  <a:pt x="6956523" y="21390"/>
                </a:cubicBezTo>
                <a:cubicBezTo>
                  <a:pt x="7271939" y="-12207"/>
                  <a:pt x="7581352" y="149"/>
                  <a:pt x="7768349" y="21390"/>
                </a:cubicBezTo>
                <a:lnTo>
                  <a:pt x="7831642" y="23688"/>
                </a:lnTo>
                <a:lnTo>
                  <a:pt x="7886307" y="21390"/>
                </a:lnTo>
                <a:cubicBezTo>
                  <a:pt x="7951978" y="17798"/>
                  <a:pt x="8007622" y="16567"/>
                  <a:pt x="8057445" y="16600"/>
                </a:cubicBezTo>
                <a:lnTo>
                  <a:pt x="8096254" y="17396"/>
                </a:lnTo>
                <a:lnTo>
                  <a:pt x="8199591" y="12947"/>
                </a:lnTo>
                <a:cubicBezTo>
                  <a:pt x="8247971" y="12558"/>
                  <a:pt x="8296272" y="14617"/>
                  <a:pt x="8344260" y="21390"/>
                </a:cubicBezTo>
                <a:lnTo>
                  <a:pt x="8355505" y="22738"/>
                </a:lnTo>
                <a:lnTo>
                  <a:pt x="8462217" y="21390"/>
                </a:lnTo>
                <a:cubicBezTo>
                  <a:pt x="8567700" y="16869"/>
                  <a:pt x="8666620" y="17239"/>
                  <a:pt x="8761697" y="18554"/>
                </a:cubicBezTo>
                <a:lnTo>
                  <a:pt x="8808871" y="19038"/>
                </a:lnTo>
                <a:lnTo>
                  <a:pt x="8941246" y="13930"/>
                </a:lnTo>
                <a:cubicBezTo>
                  <a:pt x="9040199" y="10800"/>
                  <a:pt x="9149474" y="10157"/>
                  <a:pt x="9260166" y="21390"/>
                </a:cubicBezTo>
                <a:lnTo>
                  <a:pt x="9339613" y="26448"/>
                </a:lnTo>
                <a:lnTo>
                  <a:pt x="9432845" y="28493"/>
                </a:lnTo>
                <a:cubicBezTo>
                  <a:pt x="9587011" y="31230"/>
                  <a:pt x="9744909" y="31599"/>
                  <a:pt x="9849954" y="21390"/>
                </a:cubicBezTo>
                <a:cubicBezTo>
                  <a:pt x="10060044" y="972"/>
                  <a:pt x="10204432" y="2657"/>
                  <a:pt x="10425865" y="21390"/>
                </a:cubicBezTo>
                <a:lnTo>
                  <a:pt x="10477895" y="25158"/>
                </a:lnTo>
                <a:lnTo>
                  <a:pt x="10566351" y="27751"/>
                </a:lnTo>
                <a:cubicBezTo>
                  <a:pt x="10727031" y="32755"/>
                  <a:pt x="10877889" y="35639"/>
                  <a:pt x="11001775" y="21390"/>
                </a:cubicBezTo>
                <a:cubicBezTo>
                  <a:pt x="11249546" y="-7108"/>
                  <a:pt x="11434553" y="12510"/>
                  <a:pt x="11813601" y="21390"/>
                </a:cubicBezTo>
                <a:cubicBezTo>
                  <a:pt x="11817928" y="208271"/>
                  <a:pt x="11818867" y="336567"/>
                  <a:pt x="11813601" y="475847"/>
                </a:cubicBezTo>
                <a:cubicBezTo>
                  <a:pt x="11808335" y="615127"/>
                  <a:pt x="11845853" y="1008651"/>
                  <a:pt x="11813601" y="1254916"/>
                </a:cubicBezTo>
                <a:cubicBezTo>
                  <a:pt x="11809570" y="1285699"/>
                  <a:pt x="11806768" y="1314174"/>
                  <a:pt x="11804923" y="1340777"/>
                </a:cubicBezTo>
                <a:lnTo>
                  <a:pt x="11803652" y="1373115"/>
                </a:lnTo>
                <a:lnTo>
                  <a:pt x="11804560" y="1395572"/>
                </a:lnTo>
                <a:cubicBezTo>
                  <a:pt x="11806656" y="1431340"/>
                  <a:pt x="11809600" y="1470662"/>
                  <a:pt x="11813601" y="1514605"/>
                </a:cubicBezTo>
                <a:cubicBezTo>
                  <a:pt x="11829606" y="1690380"/>
                  <a:pt x="11822955" y="1813845"/>
                  <a:pt x="11815628" y="1920902"/>
                </a:cubicBezTo>
                <a:lnTo>
                  <a:pt x="11811346" y="1995660"/>
                </a:lnTo>
                <a:lnTo>
                  <a:pt x="11813868" y="2104640"/>
                </a:lnTo>
                <a:lnTo>
                  <a:pt x="11817197" y="2264365"/>
                </a:lnTo>
                <a:lnTo>
                  <a:pt x="11821465" y="2306631"/>
                </a:lnTo>
                <a:cubicBezTo>
                  <a:pt x="11835170" y="2477814"/>
                  <a:pt x="11818400" y="2578773"/>
                  <a:pt x="11813601" y="2683208"/>
                </a:cubicBezTo>
                <a:cubicBezTo>
                  <a:pt x="11809487" y="2772725"/>
                  <a:pt x="11816027" y="2930030"/>
                  <a:pt x="11816192" y="3070653"/>
                </a:cubicBezTo>
                <a:lnTo>
                  <a:pt x="11813610" y="3202145"/>
                </a:lnTo>
                <a:lnTo>
                  <a:pt x="11813601" y="3267510"/>
                </a:lnTo>
                <a:cubicBezTo>
                  <a:pt x="11811419" y="3587194"/>
                  <a:pt x="11813535" y="3497122"/>
                  <a:pt x="11813601" y="3721967"/>
                </a:cubicBezTo>
                <a:cubicBezTo>
                  <a:pt x="11813617" y="3778178"/>
                  <a:pt x="11814293" y="3835214"/>
                  <a:pt x="11815131" y="3894088"/>
                </a:cubicBezTo>
                <a:lnTo>
                  <a:pt x="11816203" y="3972593"/>
                </a:lnTo>
                <a:lnTo>
                  <a:pt x="11816265" y="3973919"/>
                </a:lnTo>
                <a:cubicBezTo>
                  <a:pt x="11819902" y="4062998"/>
                  <a:pt x="11819694" y="4122248"/>
                  <a:pt x="11818174" y="4171327"/>
                </a:cubicBezTo>
                <a:lnTo>
                  <a:pt x="11817878" y="4178488"/>
                </a:lnTo>
                <a:lnTo>
                  <a:pt x="11818118" y="4277530"/>
                </a:lnTo>
                <a:cubicBezTo>
                  <a:pt x="11817612" y="4347824"/>
                  <a:pt x="11816272" y="4421987"/>
                  <a:pt x="11813601" y="4501036"/>
                </a:cubicBezTo>
                <a:cubicBezTo>
                  <a:pt x="11824398" y="4779554"/>
                  <a:pt x="11834923" y="4895505"/>
                  <a:pt x="11813601" y="5020415"/>
                </a:cubicBezTo>
                <a:cubicBezTo>
                  <a:pt x="11808270" y="5051643"/>
                  <a:pt x="11804885" y="5094410"/>
                  <a:pt x="11802984" y="5145366"/>
                </a:cubicBezTo>
                <a:lnTo>
                  <a:pt x="11802805" y="5153576"/>
                </a:lnTo>
                <a:lnTo>
                  <a:pt x="11813601" y="5280104"/>
                </a:lnTo>
                <a:cubicBezTo>
                  <a:pt x="11848339" y="5545832"/>
                  <a:pt x="11803810" y="5568088"/>
                  <a:pt x="11813601" y="5734561"/>
                </a:cubicBezTo>
                <a:cubicBezTo>
                  <a:pt x="11814825" y="5755370"/>
                  <a:pt x="11815354" y="5777180"/>
                  <a:pt x="11815391" y="5800160"/>
                </a:cubicBezTo>
                <a:lnTo>
                  <a:pt x="11814403" y="5861994"/>
                </a:lnTo>
                <a:lnTo>
                  <a:pt x="11814897" y="5940552"/>
                </a:lnTo>
                <a:cubicBezTo>
                  <a:pt x="11813455" y="6007961"/>
                  <a:pt x="11810716" y="6074118"/>
                  <a:pt x="11808410" y="6139030"/>
                </a:cubicBezTo>
                <a:lnTo>
                  <a:pt x="11805249" y="6294204"/>
                </a:lnTo>
                <a:lnTo>
                  <a:pt x="11806853" y="6377232"/>
                </a:lnTo>
                <a:lnTo>
                  <a:pt x="11813601" y="6513630"/>
                </a:lnTo>
                <a:cubicBezTo>
                  <a:pt x="11755932" y="6520071"/>
                  <a:pt x="11702085" y="6522123"/>
                  <a:pt x="11651008" y="6521869"/>
                </a:cubicBezTo>
                <a:lnTo>
                  <a:pt x="11606878" y="6520178"/>
                </a:lnTo>
                <a:lnTo>
                  <a:pt x="11480359" y="6526470"/>
                </a:lnTo>
                <a:cubicBezTo>
                  <a:pt x="11411497" y="6529079"/>
                  <a:pt x="11340067" y="6529281"/>
                  <a:pt x="11235913" y="6522672"/>
                </a:cubicBezTo>
                <a:lnTo>
                  <a:pt x="11167376" y="6517338"/>
                </a:lnTo>
                <a:lnTo>
                  <a:pt x="11118099" y="6519937"/>
                </a:lnTo>
                <a:cubicBezTo>
                  <a:pt x="11008080" y="6519923"/>
                  <a:pt x="10918905" y="6505169"/>
                  <a:pt x="10779737" y="6513630"/>
                </a:cubicBezTo>
                <a:lnTo>
                  <a:pt x="10756340" y="6513513"/>
                </a:lnTo>
                <a:lnTo>
                  <a:pt x="10748952" y="6514346"/>
                </a:lnTo>
                <a:cubicBezTo>
                  <a:pt x="10725838" y="6516206"/>
                  <a:pt x="10699773" y="6516641"/>
                  <a:pt x="10661780" y="6513630"/>
                </a:cubicBezTo>
                <a:lnTo>
                  <a:pt x="10643067" y="6512943"/>
                </a:lnTo>
                <a:lnTo>
                  <a:pt x="10627638" y="6512866"/>
                </a:lnTo>
                <a:lnTo>
                  <a:pt x="10598539" y="6511309"/>
                </a:lnTo>
                <a:lnTo>
                  <a:pt x="10590670" y="6511020"/>
                </a:lnTo>
                <a:cubicBezTo>
                  <a:pt x="10422654" y="6509230"/>
                  <a:pt x="10114537" y="6525711"/>
                  <a:pt x="9930443" y="6519069"/>
                </a:cubicBezTo>
                <a:lnTo>
                  <a:pt x="9908887" y="6517613"/>
                </a:lnTo>
                <a:lnTo>
                  <a:pt x="9697150" y="6531900"/>
                </a:lnTo>
                <a:cubicBezTo>
                  <a:pt x="9438634" y="6540253"/>
                  <a:pt x="9217380" y="6522684"/>
                  <a:pt x="9038128" y="6513630"/>
                </a:cubicBezTo>
                <a:lnTo>
                  <a:pt x="8901719" y="6509665"/>
                </a:lnTo>
                <a:lnTo>
                  <a:pt x="8766922" y="6512046"/>
                </a:lnTo>
                <a:cubicBezTo>
                  <a:pt x="8694433" y="6513288"/>
                  <a:pt x="8629372" y="6514112"/>
                  <a:pt x="8580175" y="6513630"/>
                </a:cubicBezTo>
                <a:lnTo>
                  <a:pt x="8571277" y="6513524"/>
                </a:lnTo>
                <a:lnTo>
                  <a:pt x="8462217" y="6513630"/>
                </a:lnTo>
                <a:cubicBezTo>
                  <a:pt x="8225188" y="6509968"/>
                  <a:pt x="7780127" y="6525503"/>
                  <a:pt x="7532434" y="6513630"/>
                </a:cubicBezTo>
                <a:lnTo>
                  <a:pt x="7448622" y="6511320"/>
                </a:lnTo>
                <a:lnTo>
                  <a:pt x="7428354" y="6513630"/>
                </a:lnTo>
                <a:cubicBezTo>
                  <a:pt x="7293248" y="6538560"/>
                  <a:pt x="7186080" y="6533261"/>
                  <a:pt x="7078782" y="6523679"/>
                </a:cubicBezTo>
                <a:lnTo>
                  <a:pt x="6973169" y="6513887"/>
                </a:lnTo>
                <a:lnTo>
                  <a:pt x="6954249" y="6514033"/>
                </a:lnTo>
                <a:cubicBezTo>
                  <a:pt x="6918701" y="6514123"/>
                  <a:pt x="6880374" y="6514018"/>
                  <a:pt x="6838566" y="6513630"/>
                </a:cubicBezTo>
                <a:lnTo>
                  <a:pt x="6790865" y="6514652"/>
                </a:lnTo>
                <a:lnTo>
                  <a:pt x="6717520" y="6518204"/>
                </a:lnTo>
                <a:lnTo>
                  <a:pt x="6690736" y="6516798"/>
                </a:lnTo>
                <a:lnTo>
                  <a:pt x="6604647" y="6518643"/>
                </a:lnTo>
                <a:cubicBezTo>
                  <a:pt x="6383546" y="6528740"/>
                  <a:pt x="6188571" y="6547337"/>
                  <a:pt x="5908782" y="6513630"/>
                </a:cubicBezTo>
                <a:lnTo>
                  <a:pt x="5827432" y="6506155"/>
                </a:lnTo>
                <a:lnTo>
                  <a:pt x="5818169" y="6505897"/>
                </a:lnTo>
                <a:cubicBezTo>
                  <a:pt x="5656134" y="6501940"/>
                  <a:pt x="5476891" y="6500561"/>
                  <a:pt x="5360626" y="6513630"/>
                </a:cubicBezTo>
                <a:cubicBezTo>
                  <a:pt x="5244362" y="6526700"/>
                  <a:pt x="5155294" y="6523407"/>
                  <a:pt x="5082581" y="6518492"/>
                </a:cubicBezTo>
                <a:lnTo>
                  <a:pt x="5011539" y="6513612"/>
                </a:lnTo>
                <a:lnTo>
                  <a:pt x="4978999" y="6513630"/>
                </a:lnTo>
                <a:lnTo>
                  <a:pt x="4947560" y="6512597"/>
                </a:lnTo>
                <a:lnTo>
                  <a:pt x="4902673" y="6513630"/>
                </a:lnTo>
                <a:cubicBezTo>
                  <a:pt x="4851834" y="6520217"/>
                  <a:pt x="4795188" y="6523001"/>
                  <a:pt x="4737076" y="6522747"/>
                </a:cubicBezTo>
                <a:lnTo>
                  <a:pt x="4649328" y="6518160"/>
                </a:lnTo>
                <a:lnTo>
                  <a:pt x="4624935" y="6519597"/>
                </a:lnTo>
                <a:cubicBezTo>
                  <a:pt x="4598495" y="6519851"/>
                  <a:pt x="4566987" y="6518389"/>
                  <a:pt x="4521046" y="6513630"/>
                </a:cubicBezTo>
                <a:lnTo>
                  <a:pt x="4456833" y="6510131"/>
                </a:lnTo>
                <a:lnTo>
                  <a:pt x="4343538" y="6512337"/>
                </a:lnTo>
                <a:cubicBezTo>
                  <a:pt x="4260681" y="6514690"/>
                  <a:pt x="4174545" y="6517475"/>
                  <a:pt x="4104725" y="6513630"/>
                </a:cubicBezTo>
                <a:cubicBezTo>
                  <a:pt x="3965085" y="6505941"/>
                  <a:pt x="3802107" y="6535988"/>
                  <a:pt x="3528815" y="6513630"/>
                </a:cubicBezTo>
                <a:lnTo>
                  <a:pt x="3407613" y="6504978"/>
                </a:lnTo>
                <a:lnTo>
                  <a:pt x="3251268" y="6513630"/>
                </a:lnTo>
                <a:cubicBezTo>
                  <a:pt x="3103602" y="6529652"/>
                  <a:pt x="3004932" y="6519904"/>
                  <a:pt x="2867035" y="6513929"/>
                </a:cubicBezTo>
                <a:lnTo>
                  <a:pt x="2840124" y="6513045"/>
                </a:lnTo>
                <a:lnTo>
                  <a:pt x="2834946" y="6513630"/>
                </a:lnTo>
                <a:cubicBezTo>
                  <a:pt x="2691933" y="6538293"/>
                  <a:pt x="2614008" y="6529004"/>
                  <a:pt x="2502859" y="6520536"/>
                </a:cubicBezTo>
                <a:lnTo>
                  <a:pt x="2442001" y="6517197"/>
                </a:lnTo>
                <a:lnTo>
                  <a:pt x="2438245" y="6517313"/>
                </a:lnTo>
                <a:cubicBezTo>
                  <a:pt x="2401807" y="6517985"/>
                  <a:pt x="2368299" y="6518156"/>
                  <a:pt x="2336678" y="6517988"/>
                </a:cubicBezTo>
                <a:lnTo>
                  <a:pt x="2185932" y="6514754"/>
                </a:lnTo>
                <a:lnTo>
                  <a:pt x="1960620" y="6520062"/>
                </a:lnTo>
                <a:cubicBezTo>
                  <a:pt x="1876521" y="6521810"/>
                  <a:pt x="1788378" y="6523022"/>
                  <a:pt x="1701155" y="6522387"/>
                </a:cubicBezTo>
                <a:lnTo>
                  <a:pt x="1589271" y="6518529"/>
                </a:lnTo>
                <a:lnTo>
                  <a:pt x="1539168" y="6519829"/>
                </a:lnTo>
                <a:cubicBezTo>
                  <a:pt x="1395291" y="6522782"/>
                  <a:pt x="1407110" y="6517174"/>
                  <a:pt x="1287620" y="6513630"/>
                </a:cubicBezTo>
                <a:cubicBezTo>
                  <a:pt x="1168131" y="6510087"/>
                  <a:pt x="1041230" y="6513238"/>
                  <a:pt x="932033" y="6514000"/>
                </a:cubicBezTo>
                <a:lnTo>
                  <a:pt x="918750" y="6513952"/>
                </a:lnTo>
                <a:lnTo>
                  <a:pt x="858917" y="6514806"/>
                </a:lnTo>
                <a:cubicBezTo>
                  <a:pt x="826932" y="6514879"/>
                  <a:pt x="792070" y="6514545"/>
                  <a:pt x="753341" y="6513630"/>
                </a:cubicBezTo>
                <a:cubicBezTo>
                  <a:pt x="443511" y="6506311"/>
                  <a:pt x="354936" y="6524642"/>
                  <a:pt x="17841" y="6513630"/>
                </a:cubicBezTo>
                <a:cubicBezTo>
                  <a:pt x="-956" y="6342673"/>
                  <a:pt x="-10467" y="6012653"/>
                  <a:pt x="17841" y="5799484"/>
                </a:cubicBezTo>
                <a:lnTo>
                  <a:pt x="19845" y="5756408"/>
                </a:lnTo>
                <a:lnTo>
                  <a:pt x="17841" y="5734561"/>
                </a:lnTo>
                <a:cubicBezTo>
                  <a:pt x="13149" y="5695472"/>
                  <a:pt x="12578" y="5648752"/>
                  <a:pt x="13918" y="5598323"/>
                </a:cubicBezTo>
                <a:lnTo>
                  <a:pt x="18180" y="5508699"/>
                </a:lnTo>
                <a:lnTo>
                  <a:pt x="16493" y="5477760"/>
                </a:lnTo>
                <a:cubicBezTo>
                  <a:pt x="8966" y="5369709"/>
                  <a:pt x="1889" y="5260695"/>
                  <a:pt x="17841" y="5150260"/>
                </a:cubicBezTo>
                <a:cubicBezTo>
                  <a:pt x="-3463" y="5038150"/>
                  <a:pt x="-2139" y="4857473"/>
                  <a:pt x="6850" y="4650409"/>
                </a:cubicBezTo>
                <a:lnTo>
                  <a:pt x="14633" y="4498670"/>
                </a:lnTo>
                <a:lnTo>
                  <a:pt x="14494" y="4495758"/>
                </a:lnTo>
                <a:cubicBezTo>
                  <a:pt x="12245" y="4421472"/>
                  <a:pt x="13025" y="4335511"/>
                  <a:pt x="14442" y="4243130"/>
                </a:cubicBezTo>
                <a:lnTo>
                  <a:pt x="16801" y="4091152"/>
                </a:lnTo>
                <a:lnTo>
                  <a:pt x="13537" y="4018512"/>
                </a:lnTo>
                <a:lnTo>
                  <a:pt x="17696" y="3920163"/>
                </a:lnTo>
                <a:lnTo>
                  <a:pt x="17841" y="3851812"/>
                </a:lnTo>
                <a:cubicBezTo>
                  <a:pt x="15571" y="3651484"/>
                  <a:pt x="26219" y="3546077"/>
                  <a:pt x="24551" y="3386181"/>
                </a:cubicBezTo>
                <a:lnTo>
                  <a:pt x="24397" y="3379573"/>
                </a:lnTo>
                <a:lnTo>
                  <a:pt x="22173" y="3327681"/>
                </a:lnTo>
                <a:cubicBezTo>
                  <a:pt x="20895" y="3304536"/>
                  <a:pt x="19446" y="3284181"/>
                  <a:pt x="17841" y="3267510"/>
                </a:cubicBezTo>
                <a:cubicBezTo>
                  <a:pt x="8213" y="3167488"/>
                  <a:pt x="-3113" y="2984082"/>
                  <a:pt x="3931" y="2799801"/>
                </a:cubicBezTo>
                <a:lnTo>
                  <a:pt x="4125" y="2797274"/>
                </a:lnTo>
                <a:lnTo>
                  <a:pt x="3717" y="2776150"/>
                </a:lnTo>
                <a:cubicBezTo>
                  <a:pt x="3237" y="2640023"/>
                  <a:pt x="7465" y="2516197"/>
                  <a:pt x="17841" y="2423520"/>
                </a:cubicBezTo>
                <a:cubicBezTo>
                  <a:pt x="20435" y="2400350"/>
                  <a:pt x="22069" y="2375698"/>
                  <a:pt x="22982" y="2349684"/>
                </a:cubicBezTo>
                <a:lnTo>
                  <a:pt x="23157" y="2331991"/>
                </a:lnTo>
                <a:lnTo>
                  <a:pt x="21648" y="2290240"/>
                </a:lnTo>
                <a:cubicBezTo>
                  <a:pt x="18695" y="2240502"/>
                  <a:pt x="15426" y="2193755"/>
                  <a:pt x="14054" y="2150784"/>
                </a:cubicBezTo>
                <a:lnTo>
                  <a:pt x="17291" y="2050968"/>
                </a:lnTo>
                <a:lnTo>
                  <a:pt x="12351" y="1872365"/>
                </a:lnTo>
                <a:cubicBezTo>
                  <a:pt x="11665" y="1799113"/>
                  <a:pt x="12859" y="1722821"/>
                  <a:pt x="17841" y="1644450"/>
                </a:cubicBezTo>
                <a:lnTo>
                  <a:pt x="21169" y="1569934"/>
                </a:lnTo>
                <a:lnTo>
                  <a:pt x="20488" y="1547698"/>
                </a:lnTo>
                <a:cubicBezTo>
                  <a:pt x="19568" y="1516527"/>
                  <a:pt x="18663" y="1483900"/>
                  <a:pt x="17841" y="1449683"/>
                </a:cubicBezTo>
                <a:cubicBezTo>
                  <a:pt x="11271" y="1175953"/>
                  <a:pt x="1415" y="1152151"/>
                  <a:pt x="17841" y="995226"/>
                </a:cubicBezTo>
                <a:lnTo>
                  <a:pt x="19885" y="968921"/>
                </a:lnTo>
                <a:lnTo>
                  <a:pt x="17841" y="930304"/>
                </a:lnTo>
                <a:cubicBezTo>
                  <a:pt x="7442" y="768208"/>
                  <a:pt x="7865" y="285783"/>
                  <a:pt x="17841" y="21390"/>
                </a:cubicBezTo>
                <a:cubicBezTo>
                  <a:pt x="147136" y="10433"/>
                  <a:pt x="296588" y="9602"/>
                  <a:pt x="440468" y="11925"/>
                </a:cubicBezTo>
                <a:lnTo>
                  <a:pt x="473966" y="12726"/>
                </a:lnTo>
                <a:lnTo>
                  <a:pt x="478805" y="12539"/>
                </a:lnTo>
                <a:lnTo>
                  <a:pt x="484496" y="12977"/>
                </a:lnTo>
                <a:lnTo>
                  <a:pt x="648894" y="16905"/>
                </a:lnTo>
                <a:cubicBezTo>
                  <a:pt x="714833" y="18773"/>
                  <a:pt x="776163" y="20559"/>
                  <a:pt x="829667" y="21390"/>
                </a:cubicBezTo>
                <a:lnTo>
                  <a:pt x="916694" y="22693"/>
                </a:lnTo>
                <a:lnTo>
                  <a:pt x="933747" y="21390"/>
                </a:lnTo>
                <a:cubicBezTo>
                  <a:pt x="1086511" y="12604"/>
                  <a:pt x="1591110" y="15003"/>
                  <a:pt x="1863531" y="21390"/>
                </a:cubicBezTo>
                <a:lnTo>
                  <a:pt x="1920387" y="22646"/>
                </a:lnTo>
                <a:lnTo>
                  <a:pt x="2054705" y="24358"/>
                </a:lnTo>
                <a:cubicBezTo>
                  <a:pt x="2107717" y="24456"/>
                  <a:pt x="2161143" y="23719"/>
                  <a:pt x="2217404" y="21390"/>
                </a:cubicBezTo>
                <a:cubicBezTo>
                  <a:pt x="2442445" y="12073"/>
                  <a:pt x="2732199" y="18194"/>
                  <a:pt x="2911273" y="21390"/>
                </a:cubicBezTo>
                <a:lnTo>
                  <a:pt x="3023675" y="20799"/>
                </a:lnTo>
                <a:lnTo>
                  <a:pt x="3093869" y="15816"/>
                </a:lnTo>
                <a:cubicBezTo>
                  <a:pt x="3182922" y="11551"/>
                  <a:pt x="3301373" y="10993"/>
                  <a:pt x="3429365" y="12165"/>
                </a:cubicBezTo>
                <a:lnTo>
                  <a:pt x="3575555" y="14425"/>
                </a:lnTo>
                <a:lnTo>
                  <a:pt x="3605772" y="13210"/>
                </a:lnTo>
                <a:cubicBezTo>
                  <a:pt x="3774503" y="6974"/>
                  <a:pt x="3960371" y="3465"/>
                  <a:pt x="4063093" y="21390"/>
                </a:cubicBezTo>
                <a:lnTo>
                  <a:pt x="4088792" y="24677"/>
                </a:lnTo>
                <a:lnTo>
                  <a:pt x="4129769" y="25744"/>
                </a:lnTo>
                <a:cubicBezTo>
                  <a:pt x="4269845" y="29597"/>
                  <a:pt x="4297423" y="30995"/>
                  <a:pt x="4403088" y="21390"/>
                </a:cubicBezTo>
                <a:cubicBezTo>
                  <a:pt x="4473592" y="10814"/>
                  <a:pt x="4858406" y="-6032"/>
                  <a:pt x="5096956" y="21390"/>
                </a:cubicBezTo>
                <a:lnTo>
                  <a:pt x="5251798" y="27914"/>
                </a:lnTo>
                <a:lnTo>
                  <a:pt x="5332872" y="21390"/>
                </a:lnTo>
                <a:cubicBezTo>
                  <a:pt x="5422885" y="11295"/>
                  <a:pt x="5502187" y="8863"/>
                  <a:pt x="5576462" y="10240"/>
                </a:cubicBezTo>
                <a:lnTo>
                  <a:pt x="5700011" y="17015"/>
                </a:lnTo>
                <a:lnTo>
                  <a:pt x="5761151" y="15143"/>
                </a:lnTo>
                <a:cubicBezTo>
                  <a:pt x="5846776" y="14123"/>
                  <a:pt x="5935566" y="15403"/>
                  <a:pt x="6026740" y="21390"/>
                </a:cubicBezTo>
                <a:lnTo>
                  <a:pt x="6161088" y="29209"/>
                </a:lnTo>
                <a:lnTo>
                  <a:pt x="6262655" y="21390"/>
                </a:lnTo>
                <a:cubicBezTo>
                  <a:pt x="6405549" y="5694"/>
                  <a:pt x="6517747" y="175"/>
                  <a:pt x="6610089" y="5"/>
                </a:cubicBezTo>
                <a:close/>
              </a:path>
            </a:pathLst>
          </a:custGeom>
        </p:spPr>
      </p:pic>
    </p:spTree>
    <p:extLst>
      <p:ext uri="{BB962C8B-B14F-4D97-AF65-F5344CB8AC3E}">
        <p14:creationId xmlns:p14="http://schemas.microsoft.com/office/powerpoint/2010/main" val="18545168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3" name="Rezervirano mjesto sadržaja 2">
            <a:extLst>
              <a:ext uri="{FF2B5EF4-FFF2-40B4-BE49-F238E27FC236}">
                <a16:creationId xmlns:a16="http://schemas.microsoft.com/office/drawing/2014/main" id="{3C387AB7-134A-4007-A39F-0B8CB049D117}"/>
              </a:ext>
            </a:extLst>
          </p:cNvPr>
          <p:cNvSpPr>
            <a:spLocks noGrp="1"/>
          </p:cNvSpPr>
          <p:nvPr>
            <p:ph idx="1"/>
          </p:nvPr>
        </p:nvSpPr>
        <p:spPr>
          <a:xfrm>
            <a:off x="838200" y="2586789"/>
            <a:ext cx="10515600" cy="3590174"/>
          </a:xfrm>
        </p:spPr>
        <p:txBody>
          <a:bodyPr>
            <a:normAutofit/>
          </a:bodyPr>
          <a:lstStyle/>
          <a:p>
            <a:pPr marL="0" indent="0">
              <a:buNone/>
            </a:pPr>
            <a:endParaRPr lang="hr-HR" sz="1700" dirty="0">
              <a:latin typeface="Calisto MT" panose="02040603050505030304" pitchFamily="18" charset="0"/>
            </a:endParaRPr>
          </a:p>
          <a:p>
            <a:pPr marL="0" indent="0">
              <a:buNone/>
            </a:pPr>
            <a:endParaRPr lang="hr-HR" sz="1700" dirty="0">
              <a:latin typeface="Calisto MT" panose="02040603050505030304" pitchFamily="18" charset="0"/>
            </a:endParaRPr>
          </a:p>
          <a:p>
            <a:r>
              <a:rPr lang="hr-HR" sz="1700" dirty="0">
                <a:latin typeface="Calisto MT" panose="02040603050505030304" pitchFamily="18" charset="0"/>
              </a:rPr>
              <a:t>Briselski kanalizacijski muzej, je još jedna atrakcija u Europi. Kanalizacijska mreža se proteže do oko 300km. Briselski kanalizacijski muzej je posveta svim radnicima za njihov težak, opasan i vrlo važan posao. Posjetitelji se spuštaju u tunel ispod rijeke </a:t>
            </a:r>
            <a:r>
              <a:rPr lang="hr-HR" sz="1700" dirty="0" err="1">
                <a:latin typeface="Calisto MT" panose="02040603050505030304" pitchFamily="18" charset="0"/>
              </a:rPr>
              <a:t>Senne</a:t>
            </a:r>
            <a:r>
              <a:rPr lang="hr-HR" sz="1700" dirty="0">
                <a:latin typeface="Calisto MT" panose="02040603050505030304" pitchFamily="18" charset="0"/>
              </a:rPr>
              <a:t> u sobe gdje se prikazuju modeli, koji ilustriraju povijest sustava prikupljanja, video uratke i karte koje tumače prevencije od poplava, te sustave za pročišćavanje otpadnih voda, povijest obnove sustava, te načine održavanja i tehnike, koje koriste radnici u kanalizacijskoj mreži. Posjetitelje tako učimo zabavne činjenice o zanimljivim predmetima (i životinjama), koje se nalaze u kanalizaciji.</a:t>
            </a:r>
          </a:p>
        </p:txBody>
      </p:sp>
    </p:spTree>
    <p:extLst>
      <p:ext uri="{BB962C8B-B14F-4D97-AF65-F5344CB8AC3E}">
        <p14:creationId xmlns:p14="http://schemas.microsoft.com/office/powerpoint/2010/main" val="33755585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C9CC24-B375-4226-BF2B-61FADBBA6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D70A28E-4FD8-4474-A206-E15B5EBB3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084747"/>
            <a:ext cx="12188952" cy="3294207"/>
          </a:xfrm>
          <a:prstGeom prst="rect">
            <a:avLst/>
          </a:prstGeom>
          <a:gradFill>
            <a:gsLst>
              <a:gs pos="0">
                <a:schemeClr val="accent1"/>
              </a:gs>
              <a:gs pos="25000">
                <a:schemeClr val="accent1"/>
              </a:gs>
              <a:gs pos="94000">
                <a:schemeClr val="accent5"/>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39647E21-5366-4638-AC97-D8CD4111EB5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l="8235" r="8214" b="45501"/>
          <a:stretch>
            <a:fillRect/>
          </a:stretch>
        </p:blipFill>
        <p:spPr>
          <a:xfrm flipV="1">
            <a:off x="0" y="0"/>
            <a:ext cx="12191999" cy="4473360"/>
          </a:xfrm>
          <a:custGeom>
            <a:avLst/>
            <a:gdLst>
              <a:gd name="connsiteX0" fmla="*/ 0 w 12191999"/>
              <a:gd name="connsiteY0" fmla="*/ 4473360 h 4473360"/>
              <a:gd name="connsiteX1" fmla="*/ 12191999 w 12191999"/>
              <a:gd name="connsiteY1" fmla="*/ 4473360 h 4473360"/>
              <a:gd name="connsiteX2" fmla="*/ 12191999 w 12191999"/>
              <a:gd name="connsiteY2" fmla="*/ 0 h 4473360"/>
              <a:gd name="connsiteX3" fmla="*/ 0 w 12191999"/>
              <a:gd name="connsiteY3" fmla="*/ 0 h 4473360"/>
            </a:gdLst>
            <a:ahLst/>
            <a:cxnLst>
              <a:cxn ang="0">
                <a:pos x="connsiteX0" y="connsiteY0"/>
              </a:cxn>
              <a:cxn ang="0">
                <a:pos x="connsiteX1" y="connsiteY1"/>
              </a:cxn>
              <a:cxn ang="0">
                <a:pos x="connsiteX2" y="connsiteY2"/>
              </a:cxn>
              <a:cxn ang="0">
                <a:pos x="connsiteX3" y="connsiteY3"/>
              </a:cxn>
            </a:cxnLst>
            <a:rect l="l" t="t" r="r" b="b"/>
            <a:pathLst>
              <a:path w="12191999" h="4473360">
                <a:moveTo>
                  <a:pt x="0" y="4473360"/>
                </a:moveTo>
                <a:lnTo>
                  <a:pt x="12191999" y="4473360"/>
                </a:lnTo>
                <a:lnTo>
                  <a:pt x="12191999" y="0"/>
                </a:lnTo>
                <a:lnTo>
                  <a:pt x="0" y="0"/>
                </a:lnTo>
                <a:close/>
              </a:path>
            </a:pathLst>
          </a:custGeom>
        </p:spPr>
      </p:pic>
      <p:sp>
        <p:nvSpPr>
          <p:cNvPr id="2" name="Naslov 1">
            <a:extLst>
              <a:ext uri="{FF2B5EF4-FFF2-40B4-BE49-F238E27FC236}">
                <a16:creationId xmlns:a16="http://schemas.microsoft.com/office/drawing/2014/main" id="{D7542E00-09A8-4F6F-963D-1D3280E3BB4E}"/>
              </a:ext>
            </a:extLst>
          </p:cNvPr>
          <p:cNvSpPr>
            <a:spLocks noGrp="1"/>
          </p:cNvSpPr>
          <p:nvPr>
            <p:ph type="ctrTitle"/>
          </p:nvPr>
        </p:nvSpPr>
        <p:spPr>
          <a:xfrm>
            <a:off x="753925" y="2076450"/>
            <a:ext cx="10684151" cy="1345134"/>
          </a:xfrm>
        </p:spPr>
        <p:txBody>
          <a:bodyPr anchor="ctr">
            <a:normAutofit/>
          </a:bodyPr>
          <a:lstStyle/>
          <a:p>
            <a:r>
              <a:rPr lang="hr-HR" sz="5600" dirty="0">
                <a:solidFill>
                  <a:srgbClr val="FFFFFF"/>
                </a:solidFill>
                <a:latin typeface="Calisto MT" panose="02040603050505030304" pitchFamily="18" charset="0"/>
              </a:rPr>
              <a:t>HVALA NA PAŽNJI!</a:t>
            </a:r>
          </a:p>
        </p:txBody>
      </p:sp>
    </p:spTree>
    <p:extLst>
      <p:ext uri="{BB962C8B-B14F-4D97-AF65-F5344CB8AC3E}">
        <p14:creationId xmlns:p14="http://schemas.microsoft.com/office/powerpoint/2010/main" val="35612789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5">
            <a:extLst>
              <a:ext uri="{FF2B5EF4-FFF2-40B4-BE49-F238E27FC236}">
                <a16:creationId xmlns:a16="http://schemas.microsoft.com/office/drawing/2014/main" id="{07322A9E-F1EC-405E-8971-BA906EFFC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29674" y="1290909"/>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Freeform 6">
            <a:extLst>
              <a:ext uri="{FF2B5EF4-FFF2-40B4-BE49-F238E27FC236}">
                <a16:creationId xmlns:a16="http://schemas.microsoft.com/office/drawing/2014/main" id="{A5704422-1118-4FD1-95AD-29A064EB8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0451" y="2010741"/>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7">
            <a:extLst>
              <a:ext uri="{FF2B5EF4-FFF2-40B4-BE49-F238E27FC236}">
                <a16:creationId xmlns:a16="http://schemas.microsoft.com/office/drawing/2014/main" id="{A88B2AAA-B805-498E-A9E6-98B885855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51351" y="1780905"/>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8">
            <a:extLst>
              <a:ext uri="{FF2B5EF4-FFF2-40B4-BE49-F238E27FC236}">
                <a16:creationId xmlns:a16="http://schemas.microsoft.com/office/drawing/2014/main" id="{9B8051E0-19D7-43E1-BFD9-E6DBFEB3A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42347"/>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9">
            <a:extLst>
              <a:ext uri="{FF2B5EF4-FFF2-40B4-BE49-F238E27FC236}">
                <a16:creationId xmlns:a16="http://schemas.microsoft.com/office/drawing/2014/main" id="{4EDB2B02-86A2-46F5-A4BE-B7D9B10411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178751"/>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0">
            <a:extLst>
              <a:ext uri="{FF2B5EF4-FFF2-40B4-BE49-F238E27FC236}">
                <a16:creationId xmlns:a16="http://schemas.microsoft.com/office/drawing/2014/main" id="{43954639-FB5D-41F4-9560-6F6DFE778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9376"/>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2">
            <a:extLst>
              <a:ext uri="{FF2B5EF4-FFF2-40B4-BE49-F238E27FC236}">
                <a16:creationId xmlns:a16="http://schemas.microsoft.com/office/drawing/2014/main" id="{E898931C-0323-41FA-A036-20F818B1F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4">
            <a:extLst>
              <a:ext uri="{FF2B5EF4-FFF2-40B4-BE49-F238E27FC236}">
                <a16:creationId xmlns:a16="http://schemas.microsoft.com/office/drawing/2014/main" id="{89AFE9DD-0792-4B98-B4EB-97ACA17E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705"/>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6">
            <a:extLst>
              <a:ext uri="{FF2B5EF4-FFF2-40B4-BE49-F238E27FC236}">
                <a16:creationId xmlns:a16="http://schemas.microsoft.com/office/drawing/2014/main" id="{3981F5C4-9AE1-404E-AF44-A4E6DB37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1">
            <a:extLst>
              <a:ext uri="{FF2B5EF4-FFF2-40B4-BE49-F238E27FC236}">
                <a16:creationId xmlns:a16="http://schemas.microsoft.com/office/drawing/2014/main" id="{763C1781-8726-4FAC-8C45-FF40376BE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26601" y="-1916"/>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1">
            <a:extLst>
              <a:ext uri="{FF2B5EF4-FFF2-40B4-BE49-F238E27FC236}">
                <a16:creationId xmlns:a16="http://schemas.microsoft.com/office/drawing/2014/main" id="{301491B5-56C7-43DC-A3D9-861EECCA0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235014" y="2872"/>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Naslov 1">
            <a:extLst>
              <a:ext uri="{FF2B5EF4-FFF2-40B4-BE49-F238E27FC236}">
                <a16:creationId xmlns:a16="http://schemas.microsoft.com/office/drawing/2014/main" id="{BC3D9F20-9824-46BD-8339-48F2EB45F4D3}"/>
              </a:ext>
            </a:extLst>
          </p:cNvPr>
          <p:cNvSpPr>
            <a:spLocks noGrp="1"/>
          </p:cNvSpPr>
          <p:nvPr>
            <p:ph type="ctrTitle"/>
          </p:nvPr>
        </p:nvSpPr>
        <p:spPr>
          <a:xfrm>
            <a:off x="8906611" y="1439027"/>
            <a:ext cx="2593722" cy="3965297"/>
          </a:xfrm>
        </p:spPr>
        <p:txBody>
          <a:bodyPr>
            <a:normAutofit/>
          </a:bodyPr>
          <a:lstStyle/>
          <a:p>
            <a:pPr marL="457200" algn="l"/>
            <a:r>
              <a:rPr lang="en-GB" sz="1600" b="1">
                <a:effectLst/>
                <a:latin typeface="Calisto MT" panose="02040603050505030304" pitchFamily="18" charset="0"/>
                <a:ea typeface="Calibri" panose="020F0502020204030204" pitchFamily="34" charset="0"/>
                <a:cs typeface="Arial" panose="020B0604020202020204" pitchFamily="34" charset="0"/>
              </a:rPr>
              <a:t>PREGLED RADNJI I POSTUPAKA ČIŠĆENJA NA UREĐAJU ZA PROČIŠĆAVANJE OTPADNIH VODA</a:t>
            </a:r>
            <a:br>
              <a:rPr lang="en-GB" sz="1600" b="1">
                <a:effectLst/>
                <a:latin typeface="Calisto MT" panose="02040603050505030304" pitchFamily="18" charset="0"/>
                <a:ea typeface="Calibri" panose="020F0502020204030204" pitchFamily="34" charset="0"/>
                <a:cs typeface="Arial" panose="020B0604020202020204" pitchFamily="34" charset="0"/>
              </a:rPr>
            </a:br>
            <a:r>
              <a:rPr lang="en-GB" sz="1600">
                <a:effectLst/>
                <a:latin typeface="Calisto MT" panose="02040603050505030304" pitchFamily="18" charset="0"/>
                <a:ea typeface="Calibri" panose="020F0502020204030204" pitchFamily="34" charset="0"/>
                <a:cs typeface="Arial" panose="020B0604020202020204" pitchFamily="34" charset="0"/>
              </a:rPr>
              <a:t>         </a:t>
            </a:r>
            <a:br>
              <a:rPr lang="en-GB" sz="1600">
                <a:effectLst/>
                <a:latin typeface="Calisto MT" panose="02040603050505030304" pitchFamily="18" charset="0"/>
                <a:ea typeface="Calibri" panose="020F0502020204030204" pitchFamily="34" charset="0"/>
                <a:cs typeface="Arial" panose="020B0604020202020204" pitchFamily="34" charset="0"/>
              </a:rPr>
            </a:br>
            <a:r>
              <a:rPr lang="en-GB" sz="1600">
                <a:effectLst/>
                <a:latin typeface="Calisto MT" panose="02040603050505030304" pitchFamily="18" charset="0"/>
                <a:ea typeface="Calibri" panose="020F0502020204030204" pitchFamily="34" charset="0"/>
                <a:cs typeface="Arial" panose="020B0604020202020204" pitchFamily="34" charset="0"/>
              </a:rPr>
              <a:t>- Rešetanje</a:t>
            </a:r>
            <a:br>
              <a:rPr lang="en-GB" sz="1600">
                <a:effectLst/>
                <a:latin typeface="Calisto MT" panose="02040603050505030304" pitchFamily="18" charset="0"/>
                <a:ea typeface="Calibri" panose="020F0502020204030204" pitchFamily="34" charset="0"/>
                <a:cs typeface="Arial" panose="020B0604020202020204" pitchFamily="34" charset="0"/>
              </a:rPr>
            </a:br>
            <a:r>
              <a:rPr lang="en-GB" sz="1600">
                <a:effectLst/>
                <a:latin typeface="Calisto MT" panose="02040603050505030304" pitchFamily="18" charset="0"/>
                <a:ea typeface="Calibri" panose="020F0502020204030204" pitchFamily="34" charset="0"/>
                <a:cs typeface="Arial" panose="020B0604020202020204" pitchFamily="34" charset="0"/>
              </a:rPr>
              <a:t>- Usitnjavanje</a:t>
            </a:r>
            <a:br>
              <a:rPr lang="en-GB" sz="1600">
                <a:effectLst/>
                <a:latin typeface="Calisto MT" panose="02040603050505030304" pitchFamily="18" charset="0"/>
                <a:ea typeface="Calibri" panose="020F0502020204030204" pitchFamily="34" charset="0"/>
                <a:cs typeface="Arial" panose="020B0604020202020204" pitchFamily="34" charset="0"/>
              </a:rPr>
            </a:br>
            <a:r>
              <a:rPr lang="en-GB" sz="1600">
                <a:effectLst/>
                <a:latin typeface="Calisto MT" panose="02040603050505030304" pitchFamily="18" charset="0"/>
                <a:ea typeface="Calibri" panose="020F0502020204030204" pitchFamily="34" charset="0"/>
                <a:cs typeface="Arial" panose="020B0604020202020204" pitchFamily="34" charset="0"/>
              </a:rPr>
              <a:t>- Uklanjanje</a:t>
            </a:r>
            <a:r>
              <a:rPr lang="hr-HR" sz="1600">
                <a:latin typeface="Calisto MT" panose="02040603050505030304" pitchFamily="18" charset="0"/>
                <a:ea typeface="Calibri" panose="020F0502020204030204" pitchFamily="34" charset="0"/>
                <a:cs typeface="Arial" panose="020B0604020202020204" pitchFamily="34" charset="0"/>
              </a:rPr>
              <a:t> </a:t>
            </a:r>
            <a:r>
              <a:rPr lang="en-GB" sz="1600">
                <a:effectLst/>
                <a:latin typeface="Calisto MT" panose="02040603050505030304" pitchFamily="18" charset="0"/>
                <a:ea typeface="Calibri" panose="020F0502020204030204" pitchFamily="34" charset="0"/>
                <a:cs typeface="Arial" panose="020B0604020202020204" pitchFamily="34" charset="0"/>
              </a:rPr>
              <a:t>pijeska i masnoć</a:t>
            </a:r>
            <a:r>
              <a:rPr lang="en-GB" sz="1600">
                <a:effectLst/>
                <a:latin typeface="Calibri" panose="020F0502020204030204" pitchFamily="34" charset="0"/>
                <a:ea typeface="Calibri" panose="020F0502020204030204" pitchFamily="34" charset="0"/>
                <a:cs typeface="Arial" panose="020B0604020202020204" pitchFamily="34" charset="0"/>
              </a:rPr>
              <a:t>a</a:t>
            </a:r>
            <a:br>
              <a:rPr lang="en-GB" sz="1600">
                <a:effectLst/>
                <a:latin typeface="Calibri" panose="020F0502020204030204" pitchFamily="34" charset="0"/>
                <a:ea typeface="Calibri" panose="020F0502020204030204" pitchFamily="34" charset="0"/>
                <a:cs typeface="Arial" panose="020B0604020202020204" pitchFamily="34" charset="0"/>
              </a:rPr>
            </a:br>
            <a:endParaRPr lang="hr-HR" sz="1600" dirty="0"/>
          </a:p>
        </p:txBody>
      </p:sp>
      <p:sp>
        <p:nvSpPr>
          <p:cNvPr id="31" name="Freeform 22">
            <a:extLst>
              <a:ext uri="{FF2B5EF4-FFF2-40B4-BE49-F238E27FC236}">
                <a16:creationId xmlns:a16="http://schemas.microsoft.com/office/drawing/2014/main" id="{237E2353-22DF-46E0-A200-FB30F8F39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020826" y="-1916"/>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23">
            <a:extLst>
              <a:ext uri="{FF2B5EF4-FFF2-40B4-BE49-F238E27FC236}">
                <a16:creationId xmlns:a16="http://schemas.microsoft.com/office/drawing/2014/main" id="{DD6138DB-057B-45F7-A5F4-E7BFDA20D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90826" y="-1916"/>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Shape 34">
            <a:extLst>
              <a:ext uri="{FF2B5EF4-FFF2-40B4-BE49-F238E27FC236}">
                <a16:creationId xmlns:a16="http://schemas.microsoft.com/office/drawing/2014/main" id="{79A54AB1-B64F-4843-BFAB-81CB74E6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752078" y="2218040"/>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6" name="Slika 5">
            <a:extLst>
              <a:ext uri="{FF2B5EF4-FFF2-40B4-BE49-F238E27FC236}">
                <a16:creationId xmlns:a16="http://schemas.microsoft.com/office/drawing/2014/main" id="{86DE4A0F-F173-4627-9548-06C93CFD5C7A}"/>
              </a:ext>
            </a:extLst>
          </p:cNvPr>
          <p:cNvPicPr>
            <a:picLocks noChangeAspect="1"/>
          </p:cNvPicPr>
          <p:nvPr/>
        </p:nvPicPr>
        <p:blipFill rotWithShape="1">
          <a:blip r:embed="rId2">
            <a:extLst>
              <a:ext uri="{28A0092B-C50C-407E-A947-70E740481C1C}">
                <a14:useLocalDpi xmlns:a14="http://schemas.microsoft.com/office/drawing/2010/main" val="0"/>
              </a:ext>
            </a:extLst>
          </a:blip>
          <a:srcRect l="26791" t="2471" r="15332" b="-1077"/>
          <a:stretch/>
        </p:blipFill>
        <p:spPr>
          <a:xfrm>
            <a:off x="1056214" y="875983"/>
            <a:ext cx="8010164" cy="469110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21209857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9996923-AC2D-434C-B0D6-DD49B1AA30BB}"/>
              </a:ext>
            </a:extLst>
          </p:cNvPr>
          <p:cNvPicPr>
            <a:picLocks noChangeAspect="1"/>
          </p:cNvPicPr>
          <p:nvPr/>
        </p:nvPicPr>
        <p:blipFill rotWithShape="1">
          <a:blip r:embed="rId2">
            <a:alphaModFix amt="50000"/>
          </a:blip>
          <a:srcRect t="12289" b="3442"/>
          <a:stretch/>
        </p:blipFill>
        <p:spPr>
          <a:xfrm>
            <a:off x="20" y="1"/>
            <a:ext cx="12191980" cy="6857999"/>
          </a:xfrm>
          <a:prstGeom prst="rect">
            <a:avLst/>
          </a:prstGeom>
        </p:spPr>
      </p:pic>
      <p:sp>
        <p:nvSpPr>
          <p:cNvPr id="2" name="Naslov 1">
            <a:extLst>
              <a:ext uri="{FF2B5EF4-FFF2-40B4-BE49-F238E27FC236}">
                <a16:creationId xmlns:a16="http://schemas.microsoft.com/office/drawing/2014/main" id="{C4FD4A46-0541-41F9-84BE-8679C4FA053F}"/>
              </a:ext>
            </a:extLst>
          </p:cNvPr>
          <p:cNvSpPr>
            <a:spLocks noGrp="1"/>
          </p:cNvSpPr>
          <p:nvPr>
            <p:ph type="ctrTitle"/>
          </p:nvPr>
        </p:nvSpPr>
        <p:spPr>
          <a:xfrm>
            <a:off x="1367883" y="2507223"/>
            <a:ext cx="9144000" cy="2900518"/>
          </a:xfrm>
        </p:spPr>
        <p:txBody>
          <a:bodyPr>
            <a:normAutofit/>
          </a:bodyPr>
          <a:lstStyle/>
          <a:p>
            <a:pPr marL="457200"/>
            <a:r>
              <a:rPr lang="en-GB" sz="2900" b="1" dirty="0">
                <a:solidFill>
                  <a:srgbClr val="FFFFFF"/>
                </a:solidFill>
                <a:effectLst/>
                <a:latin typeface="Calisto MT" panose="02040603050505030304" pitchFamily="18" charset="0"/>
                <a:ea typeface="Calibri" panose="020F0502020204030204" pitchFamily="34" charset="0"/>
                <a:cs typeface="Arial" panose="020B0604020202020204" pitchFamily="34" charset="0"/>
              </a:rPr>
              <a:t>PRVI STUPANJ</a:t>
            </a:r>
            <a:br>
              <a:rPr lang="hr-HR" sz="2900" b="1" dirty="0">
                <a:solidFill>
                  <a:srgbClr val="FFFFFF"/>
                </a:solidFill>
                <a:effectLst/>
                <a:latin typeface="Calisto MT" panose="02040603050505030304" pitchFamily="18" charset="0"/>
                <a:ea typeface="Calibri" panose="020F0502020204030204" pitchFamily="34" charset="0"/>
                <a:cs typeface="Arial" panose="020B0604020202020204" pitchFamily="34" charset="0"/>
              </a:rPr>
            </a:br>
            <a:br>
              <a:rPr lang="en-GB" sz="2900" dirty="0">
                <a:solidFill>
                  <a:srgbClr val="FFFFFF"/>
                </a:solidFill>
                <a:effectLst/>
                <a:latin typeface="Calisto MT" panose="02040603050505030304" pitchFamily="18" charset="0"/>
                <a:ea typeface="Calibri" panose="020F0502020204030204" pitchFamily="34" charset="0"/>
                <a:cs typeface="Arial" panose="020B0604020202020204" pitchFamily="34" charset="0"/>
              </a:rPr>
            </a:br>
            <a:r>
              <a:rPr lang="en-GB" sz="2900" dirty="0">
                <a:solidFill>
                  <a:srgbClr val="FFFFFF"/>
                </a:solidFill>
                <a:effectLst/>
                <a:latin typeface="Calisto MT" panose="02040603050505030304" pitchFamily="18" charset="0"/>
                <a:ea typeface="Calibri" panose="020F0502020204030204" pitchFamily="34" charset="0"/>
                <a:cs typeface="Arial" panose="020B0604020202020204" pitchFamily="34" charset="0"/>
              </a:rPr>
              <a:t>- </a:t>
            </a:r>
            <a:r>
              <a:rPr lang="en-GB" sz="2900" dirty="0" err="1">
                <a:solidFill>
                  <a:srgbClr val="FFFFFF"/>
                </a:solidFill>
                <a:effectLst/>
                <a:latin typeface="Calisto MT" panose="02040603050505030304" pitchFamily="18" charset="0"/>
                <a:ea typeface="Calibri" panose="020F0502020204030204" pitchFamily="34" charset="0"/>
                <a:cs typeface="Arial" panose="020B0604020202020204" pitchFamily="34" charset="0"/>
              </a:rPr>
              <a:t>Uklanjanje</a:t>
            </a:r>
            <a:r>
              <a:rPr lang="en-GB" sz="2900" dirty="0">
                <a:solidFill>
                  <a:srgbClr val="FFFFFF"/>
                </a:solidFill>
                <a:effectLst/>
                <a:latin typeface="Calisto MT" panose="02040603050505030304" pitchFamily="18" charset="0"/>
                <a:ea typeface="Calibri" panose="020F0502020204030204" pitchFamily="34" charset="0"/>
                <a:cs typeface="Arial" panose="020B0604020202020204" pitchFamily="34" charset="0"/>
              </a:rPr>
              <a:t> </a:t>
            </a:r>
            <a:r>
              <a:rPr lang="en-GB" sz="2900" dirty="0" err="1">
                <a:solidFill>
                  <a:srgbClr val="FFFFFF"/>
                </a:solidFill>
                <a:effectLst/>
                <a:latin typeface="Calisto MT" panose="02040603050505030304" pitchFamily="18" charset="0"/>
                <a:ea typeface="Calibri" panose="020F0502020204030204" pitchFamily="34" charset="0"/>
                <a:cs typeface="Arial" panose="020B0604020202020204" pitchFamily="34" charset="0"/>
              </a:rPr>
              <a:t>raspršene</a:t>
            </a:r>
            <a:r>
              <a:rPr lang="hr-HR" sz="2900" dirty="0">
                <a:solidFill>
                  <a:srgbClr val="FFFFFF"/>
                </a:solidFill>
                <a:latin typeface="Calisto MT" panose="02040603050505030304" pitchFamily="18" charset="0"/>
                <a:ea typeface="Calibri" panose="020F0502020204030204" pitchFamily="34" charset="0"/>
                <a:cs typeface="Arial" panose="020B0604020202020204" pitchFamily="34" charset="0"/>
              </a:rPr>
              <a:t> </a:t>
            </a:r>
            <a:r>
              <a:rPr lang="en-GB" sz="2900" dirty="0" err="1">
                <a:solidFill>
                  <a:srgbClr val="FFFFFF"/>
                </a:solidFill>
                <a:effectLst/>
                <a:latin typeface="Calisto MT" panose="02040603050505030304" pitchFamily="18" charset="0"/>
                <a:ea typeface="Calibri" panose="020F0502020204030204" pitchFamily="34" charset="0"/>
                <a:cs typeface="Arial" panose="020B0604020202020204" pitchFamily="34" charset="0"/>
              </a:rPr>
              <a:t>tvari</a:t>
            </a:r>
            <a:br>
              <a:rPr lang="en-GB" sz="2900" dirty="0">
                <a:solidFill>
                  <a:srgbClr val="FFFFFF"/>
                </a:solidFill>
                <a:effectLst/>
                <a:latin typeface="Calisto MT" panose="02040603050505030304" pitchFamily="18" charset="0"/>
                <a:ea typeface="Calibri" panose="020F0502020204030204" pitchFamily="34" charset="0"/>
                <a:cs typeface="Arial" panose="020B0604020202020204" pitchFamily="34" charset="0"/>
              </a:rPr>
            </a:br>
            <a:r>
              <a:rPr lang="en-GB" sz="2900" dirty="0">
                <a:solidFill>
                  <a:srgbClr val="FFFFFF"/>
                </a:solidFill>
                <a:effectLst/>
                <a:latin typeface="Calisto MT" panose="02040603050505030304" pitchFamily="18" charset="0"/>
                <a:ea typeface="Calibri" panose="020F0502020204030204" pitchFamily="34" charset="0"/>
                <a:cs typeface="Arial" panose="020B0604020202020204" pitchFamily="34" charset="0"/>
              </a:rPr>
              <a:t>- </a:t>
            </a:r>
            <a:r>
              <a:rPr lang="en-GB" sz="2900" dirty="0" err="1">
                <a:solidFill>
                  <a:srgbClr val="FFFFFF"/>
                </a:solidFill>
                <a:effectLst/>
                <a:latin typeface="Calisto MT" panose="02040603050505030304" pitchFamily="18" charset="0"/>
                <a:ea typeface="Calibri" panose="020F0502020204030204" pitchFamily="34" charset="0"/>
                <a:cs typeface="Arial" panose="020B0604020202020204" pitchFamily="34" charset="0"/>
              </a:rPr>
              <a:t>Taloženje</a:t>
            </a:r>
            <a:br>
              <a:rPr lang="en-GB" sz="2900" dirty="0">
                <a:solidFill>
                  <a:srgbClr val="FFFFFF"/>
                </a:solidFill>
                <a:effectLst/>
                <a:latin typeface="Calisto MT" panose="02040603050505030304" pitchFamily="18" charset="0"/>
                <a:ea typeface="Calibri" panose="020F0502020204030204" pitchFamily="34" charset="0"/>
                <a:cs typeface="Arial" panose="020B0604020202020204" pitchFamily="34" charset="0"/>
              </a:rPr>
            </a:br>
            <a:r>
              <a:rPr lang="en-GB" sz="2900" dirty="0">
                <a:solidFill>
                  <a:srgbClr val="FFFFFF"/>
                </a:solidFill>
                <a:effectLst/>
                <a:latin typeface="Calisto MT" panose="02040603050505030304" pitchFamily="18" charset="0"/>
                <a:ea typeface="Calibri" panose="020F0502020204030204" pitchFamily="34" charset="0"/>
                <a:cs typeface="Arial" panose="020B0604020202020204" pitchFamily="34" charset="0"/>
              </a:rPr>
              <a:t>- </a:t>
            </a:r>
            <a:r>
              <a:rPr lang="en-GB" sz="2900" dirty="0" err="1">
                <a:solidFill>
                  <a:srgbClr val="FFFFFF"/>
                </a:solidFill>
                <a:effectLst/>
                <a:latin typeface="Calisto MT" panose="02040603050505030304" pitchFamily="18" charset="0"/>
                <a:ea typeface="Calibri" panose="020F0502020204030204" pitchFamily="34" charset="0"/>
                <a:cs typeface="Arial" panose="020B0604020202020204" pitchFamily="34" charset="0"/>
              </a:rPr>
              <a:t>Isplivavanje</a:t>
            </a:r>
            <a:br>
              <a:rPr lang="en-GB" sz="2900" dirty="0">
                <a:solidFill>
                  <a:srgbClr val="FFFFFF"/>
                </a:solidFill>
                <a:effectLst/>
                <a:latin typeface="Calisto MT" panose="02040603050505030304" pitchFamily="18" charset="0"/>
                <a:ea typeface="Calibri" panose="020F0502020204030204" pitchFamily="34" charset="0"/>
                <a:cs typeface="Arial" panose="020B0604020202020204" pitchFamily="34" charset="0"/>
              </a:rPr>
            </a:br>
            <a:r>
              <a:rPr lang="en-GB" sz="2900" dirty="0">
                <a:solidFill>
                  <a:srgbClr val="FFFFFF"/>
                </a:solidFill>
                <a:effectLst/>
                <a:latin typeface="Calisto MT" panose="02040603050505030304" pitchFamily="18" charset="0"/>
                <a:ea typeface="Calibri" panose="020F0502020204030204" pitchFamily="34" charset="0"/>
                <a:cs typeface="Arial" panose="020B0604020202020204" pitchFamily="34" charset="0"/>
              </a:rPr>
              <a:t>- </a:t>
            </a:r>
            <a:r>
              <a:rPr lang="en-GB" sz="2900" dirty="0" err="1">
                <a:solidFill>
                  <a:srgbClr val="FFFFFF"/>
                </a:solidFill>
                <a:effectLst/>
                <a:latin typeface="Calisto MT" panose="02040603050505030304" pitchFamily="18" charset="0"/>
                <a:ea typeface="Calibri" panose="020F0502020204030204" pitchFamily="34" charset="0"/>
                <a:cs typeface="Arial" panose="020B0604020202020204" pitchFamily="34" charset="0"/>
              </a:rPr>
              <a:t>Cijeđenje</a:t>
            </a:r>
            <a:r>
              <a:rPr lang="en-GB" sz="2900" dirty="0">
                <a:solidFill>
                  <a:srgbClr val="FFFFFF"/>
                </a:solidFill>
                <a:effectLst/>
                <a:latin typeface="Calisto MT" panose="02040603050505030304" pitchFamily="18" charset="0"/>
                <a:ea typeface="Calibri" panose="020F0502020204030204" pitchFamily="34" charset="0"/>
                <a:cs typeface="Arial" panose="020B0604020202020204" pitchFamily="34" charset="0"/>
              </a:rPr>
              <a:t> </a:t>
            </a:r>
            <a:r>
              <a:rPr lang="en-GB" sz="2900" dirty="0" err="1">
                <a:solidFill>
                  <a:srgbClr val="FFFFFF"/>
                </a:solidFill>
                <a:effectLst/>
                <a:latin typeface="Calisto MT" panose="02040603050505030304" pitchFamily="18" charset="0"/>
                <a:ea typeface="Calibri" panose="020F0502020204030204" pitchFamily="34" charset="0"/>
                <a:cs typeface="Arial" panose="020B0604020202020204" pitchFamily="34" charset="0"/>
              </a:rPr>
              <a:t>na</a:t>
            </a:r>
            <a:r>
              <a:rPr lang="hr-HR" sz="2900" dirty="0">
                <a:solidFill>
                  <a:srgbClr val="FFFFFF"/>
                </a:solidFill>
                <a:effectLst/>
                <a:latin typeface="Calisto MT" panose="02040603050505030304" pitchFamily="18" charset="0"/>
                <a:ea typeface="Calibri" panose="020F0502020204030204" pitchFamily="34" charset="0"/>
                <a:cs typeface="Arial" panose="020B0604020202020204" pitchFamily="34" charset="0"/>
              </a:rPr>
              <a:t> </a:t>
            </a:r>
            <a:r>
              <a:rPr lang="en-GB" sz="2900" dirty="0" err="1">
                <a:solidFill>
                  <a:srgbClr val="FFFFFF"/>
                </a:solidFill>
                <a:effectLst/>
                <a:latin typeface="Calisto MT" panose="02040603050505030304" pitchFamily="18" charset="0"/>
                <a:ea typeface="Calibri" panose="020F0502020204030204" pitchFamily="34" charset="0"/>
                <a:cs typeface="Arial" panose="020B0604020202020204" pitchFamily="34" charset="0"/>
              </a:rPr>
              <a:t>mikrositima</a:t>
            </a:r>
            <a:br>
              <a:rPr lang="en-GB" sz="2900" dirty="0">
                <a:solidFill>
                  <a:srgbClr val="FFFFFF"/>
                </a:solidFill>
                <a:effectLst/>
                <a:latin typeface="Calisto MT" panose="02040603050505030304" pitchFamily="18" charset="0"/>
                <a:ea typeface="Calibri" panose="020F0502020204030204" pitchFamily="34" charset="0"/>
                <a:cs typeface="Arial" panose="020B0604020202020204" pitchFamily="34" charset="0"/>
              </a:rPr>
            </a:br>
            <a:endParaRPr lang="hr-HR" sz="2900" dirty="0">
              <a:solidFill>
                <a:srgbClr val="FFFFFF"/>
              </a:solidFill>
              <a:latin typeface="Calisto MT" panose="02040603050505030304" pitchFamily="18" charset="0"/>
            </a:endParaRPr>
          </a:p>
        </p:txBody>
      </p:sp>
    </p:spTree>
    <p:extLst>
      <p:ext uri="{BB962C8B-B14F-4D97-AF65-F5344CB8AC3E}">
        <p14:creationId xmlns:p14="http://schemas.microsoft.com/office/powerpoint/2010/main" val="23658504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Freeform 5">
            <a:extLst>
              <a:ext uri="{FF2B5EF4-FFF2-40B4-BE49-F238E27FC236}">
                <a16:creationId xmlns:a16="http://schemas.microsoft.com/office/drawing/2014/main" id="{07322A9E-F1EC-405E-8971-BA906EFFC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29674" y="1290909"/>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6">
            <a:extLst>
              <a:ext uri="{FF2B5EF4-FFF2-40B4-BE49-F238E27FC236}">
                <a16:creationId xmlns:a16="http://schemas.microsoft.com/office/drawing/2014/main" id="{A5704422-1118-4FD1-95AD-29A064EB8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0451" y="2010741"/>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7">
            <a:extLst>
              <a:ext uri="{FF2B5EF4-FFF2-40B4-BE49-F238E27FC236}">
                <a16:creationId xmlns:a16="http://schemas.microsoft.com/office/drawing/2014/main" id="{A88B2AAA-B805-498E-A9E6-98B885855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51351" y="1780905"/>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8">
            <a:extLst>
              <a:ext uri="{FF2B5EF4-FFF2-40B4-BE49-F238E27FC236}">
                <a16:creationId xmlns:a16="http://schemas.microsoft.com/office/drawing/2014/main" id="{9B8051E0-19D7-43E1-BFD9-E6DBFEB3A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42347"/>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9">
            <a:extLst>
              <a:ext uri="{FF2B5EF4-FFF2-40B4-BE49-F238E27FC236}">
                <a16:creationId xmlns:a16="http://schemas.microsoft.com/office/drawing/2014/main" id="{4EDB2B02-86A2-46F5-A4BE-B7D9B10411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178751"/>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Freeform 10">
            <a:extLst>
              <a:ext uri="{FF2B5EF4-FFF2-40B4-BE49-F238E27FC236}">
                <a16:creationId xmlns:a16="http://schemas.microsoft.com/office/drawing/2014/main" id="{43954639-FB5D-41F4-9560-6F6DFE778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9376"/>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Freeform 12">
            <a:extLst>
              <a:ext uri="{FF2B5EF4-FFF2-40B4-BE49-F238E27FC236}">
                <a16:creationId xmlns:a16="http://schemas.microsoft.com/office/drawing/2014/main" id="{E898931C-0323-41FA-A036-20F818B1F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Freeform 14">
            <a:extLst>
              <a:ext uri="{FF2B5EF4-FFF2-40B4-BE49-F238E27FC236}">
                <a16:creationId xmlns:a16="http://schemas.microsoft.com/office/drawing/2014/main" id="{89AFE9DD-0792-4B98-B4EB-97ACA17E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705"/>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Freeform 16">
            <a:extLst>
              <a:ext uri="{FF2B5EF4-FFF2-40B4-BE49-F238E27FC236}">
                <a16:creationId xmlns:a16="http://schemas.microsoft.com/office/drawing/2014/main" id="{3981F5C4-9AE1-404E-AF44-A4E6DB37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 name="Freeform 11">
            <a:extLst>
              <a:ext uri="{FF2B5EF4-FFF2-40B4-BE49-F238E27FC236}">
                <a16:creationId xmlns:a16="http://schemas.microsoft.com/office/drawing/2014/main" id="{763C1781-8726-4FAC-8C45-FF40376BE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26601" y="-1916"/>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Freeform 21">
            <a:extLst>
              <a:ext uri="{FF2B5EF4-FFF2-40B4-BE49-F238E27FC236}">
                <a16:creationId xmlns:a16="http://schemas.microsoft.com/office/drawing/2014/main" id="{301491B5-56C7-43DC-A3D9-861EECCA0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235014" y="2872"/>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Naslov 1">
            <a:extLst>
              <a:ext uri="{FF2B5EF4-FFF2-40B4-BE49-F238E27FC236}">
                <a16:creationId xmlns:a16="http://schemas.microsoft.com/office/drawing/2014/main" id="{F27FD626-10AA-4467-872C-A13A2DA94AB2}"/>
              </a:ext>
            </a:extLst>
          </p:cNvPr>
          <p:cNvSpPr>
            <a:spLocks noGrp="1"/>
          </p:cNvSpPr>
          <p:nvPr>
            <p:ph type="ctrTitle"/>
          </p:nvPr>
        </p:nvSpPr>
        <p:spPr>
          <a:xfrm>
            <a:off x="8842248" y="1481328"/>
            <a:ext cx="2926080" cy="2468880"/>
          </a:xfrm>
        </p:spPr>
        <p:txBody>
          <a:bodyPr>
            <a:normAutofit/>
          </a:bodyPr>
          <a:lstStyle/>
          <a:p>
            <a:pPr marL="457200" algn="l"/>
            <a:r>
              <a:rPr lang="en-GB" sz="1900" b="1" dirty="0">
                <a:effectLst/>
                <a:latin typeface="Calisto MT" panose="02040603050505030304" pitchFamily="18" charset="0"/>
                <a:ea typeface="Calibri" panose="020F0502020204030204" pitchFamily="34" charset="0"/>
                <a:cs typeface="Arial" panose="020B0604020202020204" pitchFamily="34" charset="0"/>
              </a:rPr>
              <a:t>DRUGI STUPANJ</a:t>
            </a:r>
            <a:br>
              <a:rPr lang="hr-HR" sz="1900" b="1" dirty="0">
                <a:effectLst/>
                <a:latin typeface="Calisto MT" panose="02040603050505030304" pitchFamily="18" charset="0"/>
                <a:ea typeface="Calibri" panose="020F0502020204030204" pitchFamily="34" charset="0"/>
                <a:cs typeface="Arial" panose="020B0604020202020204" pitchFamily="34" charset="0"/>
              </a:rPr>
            </a:br>
            <a:br>
              <a:rPr lang="en-GB" sz="1900" dirty="0">
                <a:effectLst/>
                <a:latin typeface="Calisto MT" panose="02040603050505030304" pitchFamily="18" charset="0"/>
                <a:ea typeface="Calibri" panose="020F0502020204030204" pitchFamily="34" charset="0"/>
                <a:cs typeface="Arial" panose="020B0604020202020204" pitchFamily="34" charset="0"/>
              </a:rPr>
            </a:br>
            <a:r>
              <a:rPr lang="en-GB" sz="1900" dirty="0">
                <a:effectLst/>
                <a:latin typeface="Calisto MT" panose="02040603050505030304" pitchFamily="18" charset="0"/>
                <a:ea typeface="Calibri" panose="020F0502020204030204" pitchFamily="34" charset="0"/>
                <a:cs typeface="Arial" panose="020B0604020202020204" pitchFamily="34" charset="0"/>
              </a:rPr>
              <a:t>-</a:t>
            </a:r>
            <a:r>
              <a:rPr lang="en-GB" sz="1900">
                <a:effectLst/>
                <a:latin typeface="Calisto MT" panose="02040603050505030304" pitchFamily="18" charset="0"/>
                <a:ea typeface="Calibri" panose="020F0502020204030204" pitchFamily="34" charset="0"/>
                <a:cs typeface="Arial" panose="020B0604020202020204" pitchFamily="34" charset="0"/>
              </a:rPr>
              <a:t>Uklanjanj</a:t>
            </a:r>
            <a:r>
              <a:rPr lang="hr-HR" sz="1900" dirty="0">
                <a:latin typeface="Calisto MT" panose="02040603050505030304" pitchFamily="18" charset="0"/>
                <a:ea typeface="Calibri" panose="020F0502020204030204" pitchFamily="34" charset="0"/>
                <a:cs typeface="Arial" panose="020B0604020202020204" pitchFamily="34" charset="0"/>
              </a:rPr>
              <a:t>e </a:t>
            </a:r>
            <a:r>
              <a:rPr lang="en-GB" sz="1900">
                <a:effectLst/>
                <a:latin typeface="Calisto MT" panose="02040603050505030304" pitchFamily="18" charset="0"/>
                <a:ea typeface="Calibri" panose="020F0502020204030204" pitchFamily="34" charset="0"/>
                <a:cs typeface="Arial" panose="020B0604020202020204" pitchFamily="34" charset="0"/>
              </a:rPr>
              <a:t>biorazgradive</a:t>
            </a:r>
            <a:r>
              <a:rPr lang="hr-HR" sz="1900" dirty="0">
                <a:latin typeface="Calisto MT" panose="02040603050505030304" pitchFamily="18" charset="0"/>
                <a:ea typeface="Calibri" panose="020F0502020204030204" pitchFamily="34" charset="0"/>
                <a:cs typeface="Arial" panose="020B0604020202020204" pitchFamily="34" charset="0"/>
              </a:rPr>
              <a:t> </a:t>
            </a:r>
            <a:r>
              <a:rPr lang="en-GB" sz="1900">
                <a:effectLst/>
                <a:latin typeface="Calisto MT" panose="02040603050505030304" pitchFamily="18" charset="0"/>
                <a:ea typeface="Calibri" panose="020F0502020204030204" pitchFamily="34" charset="0"/>
                <a:cs typeface="Arial" panose="020B0604020202020204" pitchFamily="34" charset="0"/>
              </a:rPr>
              <a:t>tvari</a:t>
            </a:r>
            <a:r>
              <a:rPr lang="en-GB" sz="1900" dirty="0">
                <a:effectLst/>
                <a:latin typeface="Calisto MT" panose="02040603050505030304" pitchFamily="18" charset="0"/>
                <a:ea typeface="Calibri" panose="020F0502020204030204" pitchFamily="34" charset="0"/>
                <a:cs typeface="Arial" panose="020B0604020202020204" pitchFamily="34" charset="0"/>
              </a:rPr>
              <a:t>:</a:t>
            </a:r>
            <a:br>
              <a:rPr lang="en-GB" sz="1900" dirty="0">
                <a:effectLst/>
                <a:latin typeface="Calisto MT" panose="02040603050505030304" pitchFamily="18" charset="0"/>
                <a:ea typeface="Calibri" panose="020F0502020204030204" pitchFamily="34" charset="0"/>
                <a:cs typeface="Arial" panose="020B0604020202020204" pitchFamily="34" charset="0"/>
              </a:rPr>
            </a:br>
            <a:r>
              <a:rPr lang="en-GB" sz="1900" dirty="0">
                <a:effectLst/>
                <a:latin typeface="Calisto MT" panose="02040603050505030304" pitchFamily="18" charset="0"/>
                <a:ea typeface="Calibri" panose="020F0502020204030204" pitchFamily="34" charset="0"/>
                <a:cs typeface="Arial" panose="020B0604020202020204" pitchFamily="34" charset="0"/>
              </a:rPr>
              <a:t>- </a:t>
            </a:r>
            <a:r>
              <a:rPr lang="en-GB" sz="1900">
                <a:effectLst/>
                <a:latin typeface="Calisto MT" panose="02040603050505030304" pitchFamily="18" charset="0"/>
                <a:ea typeface="Calibri" panose="020F0502020204030204" pitchFamily="34" charset="0"/>
                <a:cs typeface="Arial" panose="020B0604020202020204" pitchFamily="34" charset="0"/>
              </a:rPr>
              <a:t>Biološki</a:t>
            </a:r>
            <a:r>
              <a:rPr lang="en-GB" sz="1900" dirty="0">
                <a:effectLst/>
                <a:latin typeface="Calisto MT" panose="02040603050505030304" pitchFamily="18" charset="0"/>
                <a:ea typeface="Calibri" panose="020F0502020204030204" pitchFamily="34" charset="0"/>
                <a:cs typeface="Arial" panose="020B0604020202020204" pitchFamily="34" charset="0"/>
              </a:rPr>
              <a:t> </a:t>
            </a:r>
            <a:r>
              <a:rPr lang="en-GB" sz="1900">
                <a:effectLst/>
                <a:latin typeface="Calisto MT" panose="02040603050505030304" pitchFamily="18" charset="0"/>
                <a:ea typeface="Calibri" panose="020F0502020204030204" pitchFamily="34" charset="0"/>
                <a:cs typeface="Arial" panose="020B0604020202020204" pitchFamily="34" charset="0"/>
              </a:rPr>
              <a:t>postupci</a:t>
            </a:r>
            <a:br>
              <a:rPr lang="en-GB" sz="1900" dirty="0">
                <a:effectLst/>
                <a:latin typeface="Calisto MT" panose="02040603050505030304" pitchFamily="18" charset="0"/>
                <a:ea typeface="Calibri" panose="020F0502020204030204" pitchFamily="34" charset="0"/>
                <a:cs typeface="Arial" panose="020B0604020202020204" pitchFamily="34" charset="0"/>
              </a:rPr>
            </a:br>
            <a:r>
              <a:rPr lang="en-GB" sz="1900" dirty="0">
                <a:effectLst/>
                <a:latin typeface="Calisto MT" panose="02040603050505030304" pitchFamily="18" charset="0"/>
                <a:ea typeface="Calibri" panose="020F0502020204030204" pitchFamily="34" charset="0"/>
                <a:cs typeface="Arial" panose="020B0604020202020204" pitchFamily="34" charset="0"/>
              </a:rPr>
              <a:t>- </a:t>
            </a:r>
            <a:r>
              <a:rPr lang="en-GB" sz="1900">
                <a:effectLst/>
                <a:latin typeface="Calisto MT" panose="02040603050505030304" pitchFamily="18" charset="0"/>
                <a:ea typeface="Calibri" panose="020F0502020204030204" pitchFamily="34" charset="0"/>
                <a:cs typeface="Arial" panose="020B0604020202020204" pitchFamily="34" charset="0"/>
              </a:rPr>
              <a:t>Fizikalnokemijski</a:t>
            </a:r>
            <a:r>
              <a:rPr lang="hr-HR" sz="1900" dirty="0">
                <a:latin typeface="Calisto MT" panose="02040603050505030304" pitchFamily="18" charset="0"/>
                <a:ea typeface="Calibri" panose="020F0502020204030204" pitchFamily="34" charset="0"/>
                <a:cs typeface="Arial" panose="020B0604020202020204" pitchFamily="34" charset="0"/>
              </a:rPr>
              <a:t> </a:t>
            </a:r>
            <a:r>
              <a:rPr lang="en-GB" sz="1900">
                <a:effectLst/>
                <a:latin typeface="Calisto MT" panose="02040603050505030304" pitchFamily="18" charset="0"/>
                <a:ea typeface="Calibri" panose="020F0502020204030204" pitchFamily="34" charset="0"/>
                <a:cs typeface="Arial" panose="020B0604020202020204" pitchFamily="34" charset="0"/>
              </a:rPr>
              <a:t>postupci</a:t>
            </a:r>
            <a:br>
              <a:rPr lang="en-GB" sz="1900" dirty="0">
                <a:effectLst/>
                <a:latin typeface="Calisto MT" panose="02040603050505030304" pitchFamily="18" charset="0"/>
                <a:ea typeface="Calibri" panose="020F0502020204030204" pitchFamily="34" charset="0"/>
                <a:cs typeface="Arial" panose="020B0604020202020204" pitchFamily="34" charset="0"/>
              </a:rPr>
            </a:br>
            <a:endParaRPr lang="hr-HR" sz="1900" dirty="0">
              <a:latin typeface="Calisto MT" panose="02040603050505030304" pitchFamily="18" charset="0"/>
            </a:endParaRPr>
          </a:p>
        </p:txBody>
      </p:sp>
      <p:sp>
        <p:nvSpPr>
          <p:cNvPr id="69" name="Freeform 22">
            <a:extLst>
              <a:ext uri="{FF2B5EF4-FFF2-40B4-BE49-F238E27FC236}">
                <a16:creationId xmlns:a16="http://schemas.microsoft.com/office/drawing/2014/main" id="{237E2353-22DF-46E0-A200-FB30F8F39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020826" y="-1916"/>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 name="Freeform 23">
            <a:extLst>
              <a:ext uri="{FF2B5EF4-FFF2-40B4-BE49-F238E27FC236}">
                <a16:creationId xmlns:a16="http://schemas.microsoft.com/office/drawing/2014/main" id="{DD6138DB-057B-45F7-A5F4-E7BFDA20D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90826" y="-1916"/>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 name="Freeform: Shape 72">
            <a:extLst>
              <a:ext uri="{FF2B5EF4-FFF2-40B4-BE49-F238E27FC236}">
                <a16:creationId xmlns:a16="http://schemas.microsoft.com/office/drawing/2014/main" id="{79A54AB1-B64F-4843-BFAB-81CB74E6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752078" y="2218040"/>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4" name="Slika 3">
            <a:extLst>
              <a:ext uri="{FF2B5EF4-FFF2-40B4-BE49-F238E27FC236}">
                <a16:creationId xmlns:a16="http://schemas.microsoft.com/office/drawing/2014/main" id="{B376A64E-4FEA-4CAA-A5B2-962A71D32B3E}"/>
              </a:ext>
            </a:extLst>
          </p:cNvPr>
          <p:cNvPicPr>
            <a:picLocks noChangeAspect="1"/>
          </p:cNvPicPr>
          <p:nvPr/>
        </p:nvPicPr>
        <p:blipFill rotWithShape="1">
          <a:blip r:embed="rId2">
            <a:extLst>
              <a:ext uri="{28A0092B-C50C-407E-A947-70E740481C1C}">
                <a14:useLocalDpi xmlns:a14="http://schemas.microsoft.com/office/drawing/2010/main" val="0"/>
              </a:ext>
            </a:extLst>
          </a:blip>
          <a:srcRect r="1" b="8218"/>
          <a:stretch/>
        </p:blipFill>
        <p:spPr>
          <a:xfrm>
            <a:off x="921910" y="465243"/>
            <a:ext cx="7761924"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Tree>
    <p:extLst>
      <p:ext uri="{BB962C8B-B14F-4D97-AF65-F5344CB8AC3E}">
        <p14:creationId xmlns:p14="http://schemas.microsoft.com/office/powerpoint/2010/main" val="3831875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5">
            <a:extLst>
              <a:ext uri="{FF2B5EF4-FFF2-40B4-BE49-F238E27FC236}">
                <a16:creationId xmlns:a16="http://schemas.microsoft.com/office/drawing/2014/main" id="{07322A9E-F1EC-405E-8971-BA906EFFC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29674" y="1290909"/>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Freeform 6">
            <a:extLst>
              <a:ext uri="{FF2B5EF4-FFF2-40B4-BE49-F238E27FC236}">
                <a16:creationId xmlns:a16="http://schemas.microsoft.com/office/drawing/2014/main" id="{A5704422-1118-4FD1-95AD-29A064EB8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0451" y="2010741"/>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7">
            <a:extLst>
              <a:ext uri="{FF2B5EF4-FFF2-40B4-BE49-F238E27FC236}">
                <a16:creationId xmlns:a16="http://schemas.microsoft.com/office/drawing/2014/main" id="{A88B2AAA-B805-498E-A9E6-98B885855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51351" y="1780905"/>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8">
            <a:extLst>
              <a:ext uri="{FF2B5EF4-FFF2-40B4-BE49-F238E27FC236}">
                <a16:creationId xmlns:a16="http://schemas.microsoft.com/office/drawing/2014/main" id="{9B8051E0-19D7-43E1-BFD9-E6DBFEB3A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42347"/>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9">
            <a:extLst>
              <a:ext uri="{FF2B5EF4-FFF2-40B4-BE49-F238E27FC236}">
                <a16:creationId xmlns:a16="http://schemas.microsoft.com/office/drawing/2014/main" id="{4EDB2B02-86A2-46F5-A4BE-B7D9B10411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178751"/>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0">
            <a:extLst>
              <a:ext uri="{FF2B5EF4-FFF2-40B4-BE49-F238E27FC236}">
                <a16:creationId xmlns:a16="http://schemas.microsoft.com/office/drawing/2014/main" id="{43954639-FB5D-41F4-9560-6F6DFE778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9376"/>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2">
            <a:extLst>
              <a:ext uri="{FF2B5EF4-FFF2-40B4-BE49-F238E27FC236}">
                <a16:creationId xmlns:a16="http://schemas.microsoft.com/office/drawing/2014/main" id="{E898931C-0323-41FA-A036-20F818B1F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4">
            <a:extLst>
              <a:ext uri="{FF2B5EF4-FFF2-40B4-BE49-F238E27FC236}">
                <a16:creationId xmlns:a16="http://schemas.microsoft.com/office/drawing/2014/main" id="{89AFE9DD-0792-4B98-B4EB-97ACA17E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705"/>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6">
            <a:extLst>
              <a:ext uri="{FF2B5EF4-FFF2-40B4-BE49-F238E27FC236}">
                <a16:creationId xmlns:a16="http://schemas.microsoft.com/office/drawing/2014/main" id="{3981F5C4-9AE1-404E-AF44-A4E6DB37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1">
            <a:extLst>
              <a:ext uri="{FF2B5EF4-FFF2-40B4-BE49-F238E27FC236}">
                <a16:creationId xmlns:a16="http://schemas.microsoft.com/office/drawing/2014/main" id="{763C1781-8726-4FAC-8C45-FF40376BE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26601" y="-1916"/>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1">
            <a:extLst>
              <a:ext uri="{FF2B5EF4-FFF2-40B4-BE49-F238E27FC236}">
                <a16:creationId xmlns:a16="http://schemas.microsoft.com/office/drawing/2014/main" id="{301491B5-56C7-43DC-A3D9-861EECCA0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235014" y="2872"/>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Naslov 1">
            <a:extLst>
              <a:ext uri="{FF2B5EF4-FFF2-40B4-BE49-F238E27FC236}">
                <a16:creationId xmlns:a16="http://schemas.microsoft.com/office/drawing/2014/main" id="{7F60D800-648D-43EF-9683-BCF44B776CAA}"/>
              </a:ext>
            </a:extLst>
          </p:cNvPr>
          <p:cNvSpPr>
            <a:spLocks noGrp="1"/>
          </p:cNvSpPr>
          <p:nvPr>
            <p:ph type="ctrTitle"/>
          </p:nvPr>
        </p:nvSpPr>
        <p:spPr>
          <a:xfrm>
            <a:off x="8948567" y="2008345"/>
            <a:ext cx="2926080" cy="3012613"/>
          </a:xfrm>
        </p:spPr>
        <p:txBody>
          <a:bodyPr>
            <a:normAutofit/>
          </a:bodyPr>
          <a:lstStyle/>
          <a:p>
            <a:pPr marL="457200" algn="l"/>
            <a:r>
              <a:rPr lang="en-GB" sz="1800" b="1" dirty="0">
                <a:effectLst/>
                <a:latin typeface="Calisto MT" panose="02040603050505030304" pitchFamily="18" charset="0"/>
                <a:ea typeface="Calibri" panose="020F0502020204030204" pitchFamily="34" charset="0"/>
                <a:cs typeface="Arial" panose="020B0604020202020204" pitchFamily="34" charset="0"/>
              </a:rPr>
              <a:t>TREĆI STUPANJ</a:t>
            </a:r>
            <a:br>
              <a:rPr lang="hr-HR" sz="1800" b="1" dirty="0">
                <a:effectLst/>
                <a:latin typeface="Calisto MT" panose="02040603050505030304" pitchFamily="18" charset="0"/>
                <a:ea typeface="Calibri" panose="020F0502020204030204" pitchFamily="34" charset="0"/>
                <a:cs typeface="Arial" panose="020B0604020202020204" pitchFamily="34" charset="0"/>
              </a:rPr>
            </a:br>
            <a:br>
              <a:rPr lang="en-GB" sz="1800" dirty="0">
                <a:effectLst/>
                <a:latin typeface="Calisto MT" panose="02040603050505030304" pitchFamily="18" charset="0"/>
                <a:ea typeface="Calibri" panose="020F0502020204030204" pitchFamily="34" charset="0"/>
                <a:cs typeface="Arial" panose="020B0604020202020204" pitchFamily="34" charset="0"/>
              </a:rPr>
            </a:br>
            <a:r>
              <a:rPr lang="en-GB" sz="1800" dirty="0">
                <a:effectLst/>
                <a:latin typeface="Calisto MT" panose="02040603050505030304" pitchFamily="18" charset="0"/>
                <a:ea typeface="Calibri" panose="020F0502020204030204" pitchFamily="34" charset="0"/>
                <a:cs typeface="Arial" panose="020B0604020202020204" pitchFamily="34" charset="0"/>
              </a:rPr>
              <a:t>- </a:t>
            </a:r>
            <a:r>
              <a:rPr lang="en-GB" sz="1800" dirty="0" err="1">
                <a:effectLst/>
                <a:latin typeface="Calisto MT" panose="02040603050505030304" pitchFamily="18" charset="0"/>
                <a:ea typeface="Calibri" panose="020F0502020204030204" pitchFamily="34" charset="0"/>
                <a:cs typeface="Arial" panose="020B0604020202020204" pitchFamily="34" charset="0"/>
              </a:rPr>
              <a:t>Uklanjanje</a:t>
            </a:r>
            <a:r>
              <a:rPr lang="en-GB" sz="1800" dirty="0">
                <a:effectLst/>
                <a:latin typeface="Calisto MT" panose="02040603050505030304" pitchFamily="18" charset="0"/>
                <a:ea typeface="Calibri" panose="020F0502020204030204" pitchFamily="34" charset="0"/>
                <a:cs typeface="Arial" panose="020B0604020202020204" pitchFamily="34" charset="0"/>
              </a:rPr>
              <a:t> </a:t>
            </a:r>
            <a:r>
              <a:rPr lang="en-GB" sz="1800" dirty="0" err="1">
                <a:effectLst/>
                <a:latin typeface="Calisto MT" panose="02040603050505030304" pitchFamily="18" charset="0"/>
                <a:ea typeface="Calibri" panose="020F0502020204030204" pitchFamily="34" charset="0"/>
                <a:cs typeface="Arial" panose="020B0604020202020204" pitchFamily="34" charset="0"/>
              </a:rPr>
              <a:t>dušika</a:t>
            </a:r>
            <a:r>
              <a:rPr lang="hr-HR" sz="1800" dirty="0">
                <a:latin typeface="Calisto MT" panose="02040603050505030304" pitchFamily="18" charset="0"/>
                <a:ea typeface="Calibri" panose="020F0502020204030204" pitchFamily="34" charset="0"/>
                <a:cs typeface="Arial" panose="020B0604020202020204" pitchFamily="34" charset="0"/>
              </a:rPr>
              <a:t> </a:t>
            </a:r>
            <a:r>
              <a:rPr lang="en-GB" sz="1800" dirty="0" err="1">
                <a:effectLst/>
                <a:latin typeface="Calisto MT" panose="02040603050505030304" pitchFamily="18" charset="0"/>
                <a:ea typeface="Calibri" panose="020F0502020204030204" pitchFamily="34" charset="0"/>
                <a:cs typeface="Arial" panose="020B0604020202020204" pitchFamily="34" charset="0"/>
              </a:rPr>
              <a:t>i</a:t>
            </a:r>
            <a:r>
              <a:rPr lang="en-GB" sz="1800" dirty="0">
                <a:effectLst/>
                <a:latin typeface="Calisto MT" panose="02040603050505030304" pitchFamily="18" charset="0"/>
                <a:ea typeface="Calibri" panose="020F0502020204030204" pitchFamily="34" charset="0"/>
                <a:cs typeface="Arial" panose="020B0604020202020204" pitchFamily="34" charset="0"/>
              </a:rPr>
              <a:t> </a:t>
            </a:r>
            <a:r>
              <a:rPr lang="en-GB" sz="1800" dirty="0" err="1">
                <a:effectLst/>
                <a:latin typeface="Calisto MT" panose="02040603050505030304" pitchFamily="18" charset="0"/>
                <a:ea typeface="Calibri" panose="020F0502020204030204" pitchFamily="34" charset="0"/>
                <a:cs typeface="Arial" panose="020B0604020202020204" pitchFamily="34" charset="0"/>
              </a:rPr>
              <a:t>fosfora</a:t>
            </a:r>
            <a:br>
              <a:rPr lang="en-GB" sz="1800" dirty="0">
                <a:effectLst/>
                <a:latin typeface="Calisto MT" panose="02040603050505030304" pitchFamily="18" charset="0"/>
                <a:ea typeface="Calibri" panose="020F0502020204030204" pitchFamily="34" charset="0"/>
                <a:cs typeface="Arial" panose="020B0604020202020204" pitchFamily="34" charset="0"/>
              </a:rPr>
            </a:br>
            <a:r>
              <a:rPr lang="en-GB" sz="1800" dirty="0">
                <a:effectLst/>
                <a:latin typeface="Calisto MT" panose="02040603050505030304" pitchFamily="18" charset="0"/>
                <a:ea typeface="Calibri" panose="020F0502020204030204" pitchFamily="34" charset="0"/>
                <a:cs typeface="Arial" panose="020B0604020202020204" pitchFamily="34" charset="0"/>
              </a:rPr>
              <a:t>- </a:t>
            </a:r>
            <a:r>
              <a:rPr lang="en-GB" sz="1800" dirty="0" err="1">
                <a:effectLst/>
                <a:latin typeface="Calisto MT" panose="02040603050505030304" pitchFamily="18" charset="0"/>
                <a:ea typeface="Calibri" panose="020F0502020204030204" pitchFamily="34" charset="0"/>
                <a:cs typeface="Arial" panose="020B0604020202020204" pitchFamily="34" charset="0"/>
              </a:rPr>
              <a:t>Uklanjanje</a:t>
            </a:r>
            <a:r>
              <a:rPr lang="en-GB" sz="1800" dirty="0">
                <a:effectLst/>
                <a:latin typeface="Calisto MT" panose="02040603050505030304" pitchFamily="18" charset="0"/>
                <a:ea typeface="Calibri" panose="020F0502020204030204" pitchFamily="34" charset="0"/>
                <a:cs typeface="Arial" panose="020B0604020202020204" pitchFamily="34" charset="0"/>
              </a:rPr>
              <a:t> </a:t>
            </a:r>
            <a:r>
              <a:rPr lang="en-GB" sz="1800" dirty="0" err="1">
                <a:effectLst/>
                <a:latin typeface="Calisto MT" panose="02040603050505030304" pitchFamily="18" charset="0"/>
                <a:ea typeface="Calibri" panose="020F0502020204030204" pitchFamily="34" charset="0"/>
                <a:cs typeface="Arial" panose="020B0604020202020204" pitchFamily="34" charset="0"/>
              </a:rPr>
              <a:t>postojane</a:t>
            </a:r>
            <a:r>
              <a:rPr lang="hr-HR" sz="1800" dirty="0">
                <a:latin typeface="Calisto MT" panose="02040603050505030304" pitchFamily="18" charset="0"/>
                <a:ea typeface="Calibri" panose="020F0502020204030204" pitchFamily="34" charset="0"/>
                <a:cs typeface="Arial" panose="020B0604020202020204" pitchFamily="34" charset="0"/>
              </a:rPr>
              <a:t> </a:t>
            </a:r>
            <a:r>
              <a:rPr lang="en-GB" sz="1800" dirty="0" err="1">
                <a:effectLst/>
                <a:latin typeface="Calisto MT" panose="02040603050505030304" pitchFamily="18" charset="0"/>
                <a:ea typeface="Calibri" panose="020F0502020204030204" pitchFamily="34" charset="0"/>
                <a:cs typeface="Arial" panose="020B0604020202020204" pitchFamily="34" charset="0"/>
              </a:rPr>
              <a:t>organske</a:t>
            </a:r>
            <a:r>
              <a:rPr lang="en-GB" sz="1800" dirty="0">
                <a:effectLst/>
                <a:latin typeface="Calisto MT" panose="02040603050505030304" pitchFamily="18" charset="0"/>
                <a:ea typeface="Calibri" panose="020F0502020204030204" pitchFamily="34" charset="0"/>
                <a:cs typeface="Arial" panose="020B0604020202020204" pitchFamily="34" charset="0"/>
              </a:rPr>
              <a:t> </a:t>
            </a:r>
            <a:r>
              <a:rPr lang="en-GB" sz="1800" dirty="0" err="1">
                <a:effectLst/>
                <a:latin typeface="Calisto MT" panose="02040603050505030304" pitchFamily="18" charset="0"/>
                <a:ea typeface="Calibri" panose="020F0502020204030204" pitchFamily="34" charset="0"/>
                <a:cs typeface="Arial" panose="020B0604020202020204" pitchFamily="34" charset="0"/>
              </a:rPr>
              <a:t>tvari</a:t>
            </a:r>
            <a:br>
              <a:rPr lang="en-GB" sz="1800" dirty="0">
                <a:effectLst/>
                <a:latin typeface="Calisto MT" panose="02040603050505030304" pitchFamily="18" charset="0"/>
                <a:ea typeface="Calibri" panose="020F0502020204030204" pitchFamily="34" charset="0"/>
                <a:cs typeface="Arial" panose="020B0604020202020204" pitchFamily="34" charset="0"/>
              </a:rPr>
            </a:br>
            <a:r>
              <a:rPr lang="en-GB" sz="1800" dirty="0">
                <a:effectLst/>
                <a:latin typeface="Calisto MT" panose="02040603050505030304" pitchFamily="18" charset="0"/>
                <a:ea typeface="Calibri" panose="020F0502020204030204" pitchFamily="34" charset="0"/>
                <a:cs typeface="Arial" panose="020B0604020202020204" pitchFamily="34" charset="0"/>
              </a:rPr>
              <a:t>- </a:t>
            </a:r>
            <a:r>
              <a:rPr lang="en-GB" sz="1800" dirty="0" err="1">
                <a:effectLst/>
                <a:latin typeface="Calisto MT" panose="02040603050505030304" pitchFamily="18" charset="0"/>
                <a:ea typeface="Calibri" panose="020F0502020204030204" pitchFamily="34" charset="0"/>
                <a:cs typeface="Arial" panose="020B0604020202020204" pitchFamily="34" charset="0"/>
              </a:rPr>
              <a:t>Uklanjanje</a:t>
            </a:r>
            <a:r>
              <a:rPr lang="en-GB" sz="1800" dirty="0">
                <a:effectLst/>
                <a:latin typeface="Calisto MT" panose="02040603050505030304" pitchFamily="18" charset="0"/>
                <a:ea typeface="Calibri" panose="020F0502020204030204" pitchFamily="34" charset="0"/>
                <a:cs typeface="Arial" panose="020B0604020202020204" pitchFamily="34" charset="0"/>
              </a:rPr>
              <a:t> </a:t>
            </a:r>
            <a:r>
              <a:rPr lang="en-GB" sz="1800" dirty="0" err="1">
                <a:effectLst/>
                <a:latin typeface="Calisto MT" panose="02040603050505030304" pitchFamily="18" charset="0"/>
                <a:ea typeface="Calibri" panose="020F0502020204030204" pitchFamily="34" charset="0"/>
                <a:cs typeface="Arial" panose="020B0604020202020204" pitchFamily="34" charset="0"/>
              </a:rPr>
              <a:t>teških</a:t>
            </a:r>
            <a:r>
              <a:rPr lang="en-GB" sz="1800" dirty="0">
                <a:effectLst/>
                <a:latin typeface="Calisto MT" panose="02040603050505030304" pitchFamily="18" charset="0"/>
                <a:ea typeface="Calibri" panose="020F0502020204030204" pitchFamily="34" charset="0"/>
                <a:cs typeface="Arial" panose="020B0604020202020204" pitchFamily="34" charset="0"/>
              </a:rPr>
              <a:t> </a:t>
            </a:r>
            <a:r>
              <a:rPr lang="en-GB" sz="1800" dirty="0" err="1">
                <a:effectLst/>
                <a:latin typeface="Calisto MT" panose="02040603050505030304" pitchFamily="18" charset="0"/>
                <a:ea typeface="Calibri" panose="020F0502020204030204" pitchFamily="34" charset="0"/>
                <a:cs typeface="Arial" panose="020B0604020202020204" pitchFamily="34" charset="0"/>
              </a:rPr>
              <a:t>metala</a:t>
            </a:r>
            <a:r>
              <a:rPr lang="hr-HR" sz="1800" dirty="0">
                <a:latin typeface="Calisto MT" panose="02040603050505030304" pitchFamily="18" charset="0"/>
                <a:ea typeface="Calibri" panose="020F0502020204030204" pitchFamily="34" charset="0"/>
                <a:cs typeface="Arial" panose="020B0604020202020204" pitchFamily="34" charset="0"/>
              </a:rPr>
              <a:t> </a:t>
            </a:r>
            <a:r>
              <a:rPr lang="en-GB" sz="1800" dirty="0" err="1">
                <a:effectLst/>
                <a:latin typeface="Calisto MT" panose="02040603050505030304" pitchFamily="18" charset="0"/>
                <a:ea typeface="Calibri" panose="020F0502020204030204" pitchFamily="34" charset="0"/>
                <a:cs typeface="Arial" panose="020B0604020202020204" pitchFamily="34" charset="0"/>
              </a:rPr>
              <a:t>i</a:t>
            </a:r>
            <a:r>
              <a:rPr lang="en-GB" sz="1800" dirty="0">
                <a:effectLst/>
                <a:latin typeface="Calisto MT" panose="02040603050505030304" pitchFamily="18" charset="0"/>
                <a:ea typeface="Calibri" panose="020F0502020204030204" pitchFamily="34" charset="0"/>
                <a:cs typeface="Arial" panose="020B0604020202020204" pitchFamily="34" charset="0"/>
              </a:rPr>
              <a:t> </a:t>
            </a:r>
            <a:r>
              <a:rPr lang="en-GB" sz="1800" dirty="0" err="1">
                <a:effectLst/>
                <a:latin typeface="Calisto MT" panose="02040603050505030304" pitchFamily="18" charset="0"/>
                <a:ea typeface="Calibri" panose="020F0502020204030204" pitchFamily="34" charset="0"/>
                <a:cs typeface="Arial" panose="020B0604020202020204" pitchFamily="34" charset="0"/>
              </a:rPr>
              <a:t>otopljenih</a:t>
            </a:r>
            <a:r>
              <a:rPr lang="en-GB" sz="1800" dirty="0">
                <a:effectLst/>
                <a:latin typeface="Calisto MT" panose="02040603050505030304" pitchFamily="18" charset="0"/>
                <a:ea typeface="Calibri" panose="020F0502020204030204" pitchFamily="34" charset="0"/>
                <a:cs typeface="Arial" panose="020B0604020202020204" pitchFamily="34" charset="0"/>
              </a:rPr>
              <a:t> </a:t>
            </a:r>
            <a:r>
              <a:rPr lang="en-GB" sz="1800" dirty="0" err="1">
                <a:effectLst/>
                <a:latin typeface="Calisto MT" panose="02040603050505030304" pitchFamily="18" charset="0"/>
                <a:ea typeface="Calibri" panose="020F0502020204030204" pitchFamily="34" charset="0"/>
                <a:cs typeface="Arial" panose="020B0604020202020204" pitchFamily="34" charset="0"/>
              </a:rPr>
              <a:t>anorganskih</a:t>
            </a:r>
            <a:r>
              <a:rPr lang="hr-HR" sz="1800" dirty="0">
                <a:latin typeface="Calisto MT" panose="02040603050505030304" pitchFamily="18" charset="0"/>
                <a:ea typeface="Calibri" panose="020F0502020204030204" pitchFamily="34" charset="0"/>
                <a:cs typeface="Arial" panose="020B0604020202020204" pitchFamily="34" charset="0"/>
              </a:rPr>
              <a:t> </a:t>
            </a:r>
            <a:r>
              <a:rPr lang="en-GB" sz="1800" dirty="0" err="1">
                <a:effectLst/>
                <a:latin typeface="Calisto MT" panose="02040603050505030304" pitchFamily="18" charset="0"/>
                <a:ea typeface="Calibri" panose="020F0502020204030204" pitchFamily="34" charset="0"/>
                <a:cs typeface="Arial" panose="020B0604020202020204" pitchFamily="34" charset="0"/>
              </a:rPr>
              <a:t>tvari</a:t>
            </a:r>
            <a:br>
              <a:rPr lang="en-GB" sz="1800" dirty="0">
                <a:effectLst/>
                <a:latin typeface="Calisto MT" panose="02040603050505030304" pitchFamily="18" charset="0"/>
                <a:ea typeface="Calibri" panose="020F0502020204030204" pitchFamily="34" charset="0"/>
                <a:cs typeface="Arial" panose="020B0604020202020204" pitchFamily="34" charset="0"/>
              </a:rPr>
            </a:br>
            <a:r>
              <a:rPr lang="en-GB" sz="1800" dirty="0">
                <a:effectLst/>
                <a:latin typeface="Calisto MT" panose="02040603050505030304" pitchFamily="18" charset="0"/>
                <a:ea typeface="Calibri" panose="020F0502020204030204" pitchFamily="34" charset="0"/>
                <a:cs typeface="Arial" panose="020B0604020202020204" pitchFamily="34" charset="0"/>
              </a:rPr>
              <a:t> </a:t>
            </a:r>
            <a:br>
              <a:rPr lang="en-GB" sz="1800" dirty="0">
                <a:effectLst/>
                <a:latin typeface="Calisto MT" panose="02040603050505030304" pitchFamily="18" charset="0"/>
                <a:ea typeface="Calibri" panose="020F0502020204030204" pitchFamily="34" charset="0"/>
                <a:cs typeface="Arial" panose="020B0604020202020204" pitchFamily="34" charset="0"/>
              </a:rPr>
            </a:br>
            <a:endParaRPr lang="hr-HR" sz="1800" dirty="0">
              <a:latin typeface="Calisto MT" panose="02040603050505030304" pitchFamily="18" charset="0"/>
            </a:endParaRPr>
          </a:p>
        </p:txBody>
      </p:sp>
      <p:sp>
        <p:nvSpPr>
          <p:cNvPr id="31" name="Freeform 22">
            <a:extLst>
              <a:ext uri="{FF2B5EF4-FFF2-40B4-BE49-F238E27FC236}">
                <a16:creationId xmlns:a16="http://schemas.microsoft.com/office/drawing/2014/main" id="{237E2353-22DF-46E0-A200-FB30F8F39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020826" y="-1916"/>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23">
            <a:extLst>
              <a:ext uri="{FF2B5EF4-FFF2-40B4-BE49-F238E27FC236}">
                <a16:creationId xmlns:a16="http://schemas.microsoft.com/office/drawing/2014/main" id="{DD6138DB-057B-45F7-A5F4-E7BFDA20D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90826" y="-1916"/>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Shape 34">
            <a:extLst>
              <a:ext uri="{FF2B5EF4-FFF2-40B4-BE49-F238E27FC236}">
                <a16:creationId xmlns:a16="http://schemas.microsoft.com/office/drawing/2014/main" id="{79A54AB1-B64F-4843-BFAB-81CB74E6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752078" y="2218040"/>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4" name="Slika 3">
            <a:extLst>
              <a:ext uri="{FF2B5EF4-FFF2-40B4-BE49-F238E27FC236}">
                <a16:creationId xmlns:a16="http://schemas.microsoft.com/office/drawing/2014/main" id="{9247BF97-84E2-4700-8B15-B081A6E1128A}"/>
              </a:ext>
            </a:extLst>
          </p:cNvPr>
          <p:cNvPicPr>
            <a:picLocks noChangeAspect="1"/>
          </p:cNvPicPr>
          <p:nvPr/>
        </p:nvPicPr>
        <p:blipFill>
          <a:blip r:embed="rId2">
            <a:extLst>
              <a:ext uri="{28A0092B-C50C-407E-A947-70E740481C1C}">
                <a14:useLocalDpi xmlns:a14="http://schemas.microsoft.com/office/drawing/2010/main" val="0"/>
              </a:ext>
            </a:extLst>
          </a:blip>
          <a:srcRect l="1553" r="1553"/>
          <a:stretch/>
        </p:blipFill>
        <p:spPr>
          <a:xfrm>
            <a:off x="921910" y="465243"/>
            <a:ext cx="7761924"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Tree>
    <p:extLst>
      <p:ext uri="{BB962C8B-B14F-4D97-AF65-F5344CB8AC3E}">
        <p14:creationId xmlns:p14="http://schemas.microsoft.com/office/powerpoint/2010/main" val="20101068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C9EFE1-D8CB-4668-9980-DB108327A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0431" y="0"/>
            <a:ext cx="6271569" cy="6858000"/>
          </a:xfrm>
          <a:prstGeom prst="rect">
            <a:avLst/>
          </a:prstGeom>
          <a:gradFill>
            <a:gsLst>
              <a:gs pos="0">
                <a:schemeClr val="accent1"/>
              </a:gs>
              <a:gs pos="25000">
                <a:schemeClr val="accent1"/>
              </a:gs>
              <a:gs pos="94000">
                <a:schemeClr val="accent5"/>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CBAE1BD-B8E4-4029-8AA2-C77E4FED98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Naslov 1">
            <a:extLst>
              <a:ext uri="{FF2B5EF4-FFF2-40B4-BE49-F238E27FC236}">
                <a16:creationId xmlns:a16="http://schemas.microsoft.com/office/drawing/2014/main" id="{536C807F-2D5E-4D15-8EFC-6493BE671A5D}"/>
              </a:ext>
            </a:extLst>
          </p:cNvPr>
          <p:cNvSpPr>
            <a:spLocks noGrp="1"/>
          </p:cNvSpPr>
          <p:nvPr>
            <p:ph type="ctrTitle"/>
          </p:nvPr>
        </p:nvSpPr>
        <p:spPr>
          <a:xfrm>
            <a:off x="799817" y="2770632"/>
            <a:ext cx="4672584" cy="2101070"/>
          </a:xfrm>
        </p:spPr>
        <p:txBody>
          <a:bodyPr anchor="t">
            <a:normAutofit/>
          </a:bodyPr>
          <a:lstStyle/>
          <a:p>
            <a:pPr marL="457200" algn="l"/>
            <a:r>
              <a:rPr lang="en-GB" sz="2400" b="1" dirty="0">
                <a:solidFill>
                  <a:srgbClr val="000000"/>
                </a:solidFill>
                <a:effectLst/>
                <a:latin typeface="Calisto MT" panose="02040603050505030304" pitchFamily="18" charset="0"/>
                <a:ea typeface="Calibri" panose="020F0502020204030204" pitchFamily="34" charset="0"/>
                <a:cs typeface="Arial" panose="020B0604020202020204" pitchFamily="34" charset="0"/>
              </a:rPr>
              <a:t>PJESKOLOVI</a:t>
            </a:r>
            <a:br>
              <a:rPr lang="hr-HR" sz="2400" b="1" dirty="0">
                <a:solidFill>
                  <a:srgbClr val="000000"/>
                </a:solidFill>
                <a:effectLst/>
                <a:latin typeface="Calisto MT" panose="02040603050505030304" pitchFamily="18" charset="0"/>
                <a:ea typeface="Calibri" panose="020F0502020204030204" pitchFamily="34" charset="0"/>
                <a:cs typeface="Arial" panose="020B0604020202020204" pitchFamily="34" charset="0"/>
              </a:rPr>
            </a:br>
            <a:br>
              <a:rPr lang="en-GB" sz="2400" dirty="0">
                <a:solidFill>
                  <a:srgbClr val="000000"/>
                </a:solidFill>
                <a:effectLst/>
                <a:latin typeface="Calisto MT" panose="02040603050505030304" pitchFamily="18" charset="0"/>
                <a:ea typeface="Calibri" panose="020F0502020204030204" pitchFamily="34" charset="0"/>
                <a:cs typeface="Arial" panose="020B0604020202020204" pitchFamily="34" charset="0"/>
              </a:rPr>
            </a:br>
            <a:r>
              <a:rPr lang="hr-HR" sz="2400" dirty="0">
                <a:solidFill>
                  <a:srgbClr val="000000"/>
                </a:solidFill>
                <a:effectLst/>
                <a:latin typeface="Calisto MT" panose="02040603050505030304" pitchFamily="18" charset="0"/>
                <a:ea typeface="Calibri" panose="020F0502020204030204" pitchFamily="34" charset="0"/>
                <a:cs typeface="Arial" panose="020B0604020202020204" pitchFamily="34" charset="0"/>
              </a:rPr>
              <a:t>- </a:t>
            </a:r>
            <a:r>
              <a:rPr lang="en-GB" sz="2400" dirty="0" err="1">
                <a:solidFill>
                  <a:srgbClr val="000000"/>
                </a:solidFill>
                <a:effectLst/>
                <a:latin typeface="Calisto MT" panose="02040603050505030304" pitchFamily="18" charset="0"/>
                <a:ea typeface="Calibri" panose="020F0502020204030204" pitchFamily="34" charset="0"/>
                <a:cs typeface="Arial" panose="020B0604020202020204" pitchFamily="34" charset="0"/>
              </a:rPr>
              <a:t>uklanjanje</a:t>
            </a:r>
            <a:r>
              <a:rPr lang="hr-HR" sz="2400" dirty="0">
                <a:solidFill>
                  <a:srgbClr val="000000"/>
                </a:solidFill>
                <a:effectLst/>
                <a:latin typeface="Calisto MT" panose="02040603050505030304" pitchFamily="18" charset="0"/>
                <a:ea typeface="Calibri" panose="020F0502020204030204" pitchFamily="34" charset="0"/>
                <a:cs typeface="Arial" panose="020B0604020202020204" pitchFamily="34" charset="0"/>
              </a:rPr>
              <a:t> </a:t>
            </a:r>
            <a:r>
              <a:rPr lang="en-GB" sz="2400" dirty="0" err="1">
                <a:solidFill>
                  <a:srgbClr val="000000"/>
                </a:solidFill>
                <a:effectLst/>
                <a:latin typeface="Calisto MT" panose="02040603050505030304" pitchFamily="18" charset="0"/>
                <a:ea typeface="Calibri" panose="020F0502020204030204" pitchFamily="34" charset="0"/>
                <a:cs typeface="Arial" panose="020B0604020202020204" pitchFamily="34" charset="0"/>
              </a:rPr>
              <a:t>pijeska</a:t>
            </a:r>
            <a:r>
              <a:rPr lang="en-GB" sz="2400" dirty="0">
                <a:solidFill>
                  <a:srgbClr val="000000"/>
                </a:solidFill>
                <a:effectLst/>
                <a:latin typeface="Calisto MT" panose="02040603050505030304" pitchFamily="18" charset="0"/>
                <a:ea typeface="Calibri" panose="020F0502020204030204" pitchFamily="34" charset="0"/>
                <a:cs typeface="Arial" panose="020B0604020202020204" pitchFamily="34" charset="0"/>
              </a:rPr>
              <a:t>, </a:t>
            </a:r>
            <a:r>
              <a:rPr lang="en-GB" sz="2400" dirty="0" err="1">
                <a:solidFill>
                  <a:srgbClr val="000000"/>
                </a:solidFill>
                <a:effectLst/>
                <a:latin typeface="Calisto MT" panose="02040603050505030304" pitchFamily="18" charset="0"/>
                <a:ea typeface="Calibri" panose="020F0502020204030204" pitchFamily="34" charset="0"/>
                <a:cs typeface="Arial" panose="020B0604020202020204" pitchFamily="34" charset="0"/>
              </a:rPr>
              <a:t>šljunka</a:t>
            </a:r>
            <a:r>
              <a:rPr lang="en-GB" sz="2400" dirty="0">
                <a:solidFill>
                  <a:srgbClr val="000000"/>
                </a:solidFill>
                <a:effectLst/>
                <a:latin typeface="Calisto MT" panose="02040603050505030304" pitchFamily="18" charset="0"/>
                <a:ea typeface="Calibri" panose="020F0502020204030204" pitchFamily="34" charset="0"/>
                <a:cs typeface="Arial" panose="020B0604020202020204" pitchFamily="34" charset="0"/>
              </a:rPr>
              <a:t> </a:t>
            </a:r>
            <a:r>
              <a:rPr lang="en-GB" sz="2400" dirty="0" err="1">
                <a:solidFill>
                  <a:srgbClr val="000000"/>
                </a:solidFill>
                <a:effectLst/>
                <a:latin typeface="Calisto MT" panose="02040603050505030304" pitchFamily="18" charset="0"/>
                <a:ea typeface="Calibri" panose="020F0502020204030204" pitchFamily="34" charset="0"/>
                <a:cs typeface="Arial" panose="020B0604020202020204" pitchFamily="34" charset="0"/>
              </a:rPr>
              <a:t>i</a:t>
            </a:r>
            <a:br>
              <a:rPr lang="en-GB" sz="2400" dirty="0">
                <a:solidFill>
                  <a:srgbClr val="000000"/>
                </a:solidFill>
                <a:effectLst/>
                <a:latin typeface="Calisto MT" panose="02040603050505030304" pitchFamily="18" charset="0"/>
                <a:ea typeface="Calibri" panose="020F0502020204030204" pitchFamily="34" charset="0"/>
                <a:cs typeface="Arial" panose="020B0604020202020204" pitchFamily="34" charset="0"/>
              </a:rPr>
            </a:br>
            <a:r>
              <a:rPr lang="en-GB" sz="2400" dirty="0" err="1">
                <a:solidFill>
                  <a:srgbClr val="000000"/>
                </a:solidFill>
                <a:effectLst/>
                <a:latin typeface="Calisto MT" panose="02040603050505030304" pitchFamily="18" charset="0"/>
                <a:ea typeface="Calibri" panose="020F0502020204030204" pitchFamily="34" charset="0"/>
                <a:cs typeface="Arial" panose="020B0604020202020204" pitchFamily="34" charset="0"/>
              </a:rPr>
              <a:t>drugih</a:t>
            </a:r>
            <a:r>
              <a:rPr lang="en-GB" sz="2400" dirty="0">
                <a:solidFill>
                  <a:srgbClr val="000000"/>
                </a:solidFill>
                <a:effectLst/>
                <a:latin typeface="Calisto MT" panose="02040603050505030304" pitchFamily="18" charset="0"/>
                <a:ea typeface="Calibri" panose="020F0502020204030204" pitchFamily="34" charset="0"/>
                <a:cs typeface="Arial" panose="020B0604020202020204" pitchFamily="34" charset="0"/>
              </a:rPr>
              <a:t> </a:t>
            </a:r>
            <a:r>
              <a:rPr lang="en-GB" sz="2400" dirty="0" err="1">
                <a:solidFill>
                  <a:srgbClr val="000000"/>
                </a:solidFill>
                <a:effectLst/>
                <a:latin typeface="Calisto MT" panose="02040603050505030304" pitchFamily="18" charset="0"/>
                <a:ea typeface="Calibri" panose="020F0502020204030204" pitchFamily="34" charset="0"/>
                <a:cs typeface="Arial" panose="020B0604020202020204" pitchFamily="34" charset="0"/>
              </a:rPr>
              <a:t>krutina</a:t>
            </a:r>
            <a:br>
              <a:rPr lang="en-GB" sz="2400" dirty="0">
                <a:solidFill>
                  <a:srgbClr val="000000"/>
                </a:solidFill>
                <a:effectLst/>
                <a:latin typeface="Calisto MT" panose="02040603050505030304" pitchFamily="18" charset="0"/>
                <a:ea typeface="Calibri" panose="020F0502020204030204" pitchFamily="34" charset="0"/>
                <a:cs typeface="Arial" panose="020B0604020202020204" pitchFamily="34" charset="0"/>
              </a:rPr>
            </a:br>
            <a:r>
              <a:rPr lang="en-GB" sz="2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br>
              <a:rPr lang="en-GB" sz="2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br>
            <a:endParaRPr lang="hr-HR" sz="2400" dirty="0">
              <a:solidFill>
                <a:srgbClr val="000000"/>
              </a:solidFill>
            </a:endParaRPr>
          </a:p>
        </p:txBody>
      </p:sp>
      <p:sp>
        <p:nvSpPr>
          <p:cNvPr id="3" name="Podnaslov 2">
            <a:extLst>
              <a:ext uri="{FF2B5EF4-FFF2-40B4-BE49-F238E27FC236}">
                <a16:creationId xmlns:a16="http://schemas.microsoft.com/office/drawing/2014/main" id="{D18B6AD5-A951-4E82-8807-0A2DB2F6FBB7}"/>
              </a:ext>
            </a:extLst>
          </p:cNvPr>
          <p:cNvSpPr>
            <a:spLocks noGrp="1"/>
          </p:cNvSpPr>
          <p:nvPr>
            <p:ph type="subTitle" idx="1"/>
          </p:nvPr>
        </p:nvSpPr>
        <p:spPr>
          <a:xfrm>
            <a:off x="800122" y="1938528"/>
            <a:ext cx="4672280" cy="838831"/>
          </a:xfrm>
        </p:spPr>
        <p:txBody>
          <a:bodyPr anchor="b">
            <a:normAutofit/>
          </a:bodyPr>
          <a:lstStyle/>
          <a:p>
            <a:pPr algn="l"/>
            <a:endParaRPr lang="hr-HR" sz="1800" dirty="0">
              <a:solidFill>
                <a:srgbClr val="000000"/>
              </a:solidFill>
            </a:endParaRPr>
          </a:p>
        </p:txBody>
      </p:sp>
      <p:sp>
        <p:nvSpPr>
          <p:cNvPr id="13" name="Freeform 49">
            <a:extLst>
              <a:ext uri="{FF2B5EF4-FFF2-40B4-BE49-F238E27FC236}">
                <a16:creationId xmlns:a16="http://schemas.microsoft.com/office/drawing/2014/main" id="{77DA6D33-2D62-458C-BF5D-DBF612FD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13915"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gs>
                <a:gs pos="23000">
                  <a:schemeClr val="accent1"/>
                </a:gs>
                <a:gs pos="83000">
                  <a:schemeClr val="accent5"/>
                </a:gs>
                <a:gs pos="100000">
                  <a:schemeClr val="accent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Slika 3">
            <a:extLst>
              <a:ext uri="{FF2B5EF4-FFF2-40B4-BE49-F238E27FC236}">
                <a16:creationId xmlns:a16="http://schemas.microsoft.com/office/drawing/2014/main" id="{B144E838-3EE4-4582-B850-4A78EBA7330E}"/>
              </a:ext>
            </a:extLst>
          </p:cNvPr>
          <p:cNvPicPr>
            <a:picLocks noChangeAspect="1"/>
          </p:cNvPicPr>
          <p:nvPr/>
        </p:nvPicPr>
        <p:blipFill>
          <a:blip r:embed="rId3">
            <a:extLst>
              <a:ext uri="{28A0092B-C50C-407E-A947-70E740481C1C}">
                <a14:useLocalDpi xmlns:a14="http://schemas.microsoft.com/office/drawing/2010/main" val="0"/>
              </a:ext>
            </a:extLst>
          </a:blip>
          <a:srcRect l="17412" r="17412"/>
          <a:stretch/>
        </p:blipFill>
        <p:spPr>
          <a:xfrm>
            <a:off x="6893318" y="770037"/>
            <a:ext cx="5298683"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p:spPr>
      </p:pic>
    </p:spTree>
    <p:extLst>
      <p:ext uri="{BB962C8B-B14F-4D97-AF65-F5344CB8AC3E}">
        <p14:creationId xmlns:p14="http://schemas.microsoft.com/office/powerpoint/2010/main" val="33290297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5F4D120-3921-42A8-A063-46B023CB0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Slika 3">
            <a:extLst>
              <a:ext uri="{FF2B5EF4-FFF2-40B4-BE49-F238E27FC236}">
                <a16:creationId xmlns:a16="http://schemas.microsoft.com/office/drawing/2014/main" id="{0213B10A-CCBB-4562-9750-BA3B39AEBFA7}"/>
              </a:ext>
            </a:extLst>
          </p:cNvPr>
          <p:cNvPicPr>
            <a:picLocks noChangeAspect="1"/>
          </p:cNvPicPr>
          <p:nvPr/>
        </p:nvPicPr>
        <p:blipFill>
          <a:blip r:embed="rId2">
            <a:extLst>
              <a:ext uri="{28A0092B-C50C-407E-A947-70E740481C1C}">
                <a14:useLocalDpi xmlns:a14="http://schemas.microsoft.com/office/drawing/2010/main" val="0"/>
              </a:ext>
            </a:extLst>
          </a:blip>
          <a:srcRect l="2654" r="2654"/>
          <a:stretch/>
        </p:blipFill>
        <p:spPr>
          <a:xfrm>
            <a:off x="4476307" y="595421"/>
            <a:ext cx="7715693" cy="5658438"/>
          </a:xfrm>
          <a:prstGeom prst="rect">
            <a:avLst/>
          </a:prstGeom>
        </p:spPr>
      </p:pic>
      <p:pic>
        <p:nvPicPr>
          <p:cNvPr id="11" name="Picture 10">
            <a:extLst>
              <a:ext uri="{FF2B5EF4-FFF2-40B4-BE49-F238E27FC236}">
                <a16:creationId xmlns:a16="http://schemas.microsoft.com/office/drawing/2014/main" id="{9D01B3E5-85F4-41A9-A504-D5E6268DEC1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r="14729"/>
          <a:stretch>
            <a:fillRect/>
          </a:stretch>
        </p:blipFill>
        <p:spPr>
          <a:xfrm>
            <a:off x="3466214" y="550975"/>
            <a:ext cx="8725786" cy="5756049"/>
          </a:xfrm>
          <a:custGeom>
            <a:avLst/>
            <a:gdLst>
              <a:gd name="connsiteX0" fmla="*/ 0 w 8725786"/>
              <a:gd name="connsiteY0" fmla="*/ 0 h 5756049"/>
              <a:gd name="connsiteX1" fmla="*/ 8725786 w 8725786"/>
              <a:gd name="connsiteY1" fmla="*/ 0 h 5756049"/>
              <a:gd name="connsiteX2" fmla="*/ 8725786 w 8725786"/>
              <a:gd name="connsiteY2" fmla="*/ 5756049 h 5756049"/>
              <a:gd name="connsiteX3" fmla="*/ 0 w 8725786"/>
              <a:gd name="connsiteY3" fmla="*/ 5756049 h 5756049"/>
            </a:gdLst>
            <a:ahLst/>
            <a:cxnLst>
              <a:cxn ang="0">
                <a:pos x="connsiteX0" y="connsiteY0"/>
              </a:cxn>
              <a:cxn ang="0">
                <a:pos x="connsiteX1" y="connsiteY1"/>
              </a:cxn>
              <a:cxn ang="0">
                <a:pos x="connsiteX2" y="connsiteY2"/>
              </a:cxn>
              <a:cxn ang="0">
                <a:pos x="connsiteX3" y="connsiteY3"/>
              </a:cxn>
            </a:cxnLst>
            <a:rect l="l" t="t" r="r" b="b"/>
            <a:pathLst>
              <a:path w="8725786" h="5756049">
                <a:moveTo>
                  <a:pt x="0" y="0"/>
                </a:moveTo>
                <a:lnTo>
                  <a:pt x="8725786" y="0"/>
                </a:lnTo>
                <a:lnTo>
                  <a:pt x="8725786" y="5756049"/>
                </a:lnTo>
                <a:lnTo>
                  <a:pt x="0" y="5756049"/>
                </a:lnTo>
                <a:close/>
              </a:path>
            </a:pathLst>
          </a:custGeom>
        </p:spPr>
      </p:pic>
      <p:sp>
        <p:nvSpPr>
          <p:cNvPr id="2" name="Naslov 1">
            <a:extLst>
              <a:ext uri="{FF2B5EF4-FFF2-40B4-BE49-F238E27FC236}">
                <a16:creationId xmlns:a16="http://schemas.microsoft.com/office/drawing/2014/main" id="{E438FD29-48A2-45A9-B36D-2B74546E6246}"/>
              </a:ext>
            </a:extLst>
          </p:cNvPr>
          <p:cNvSpPr>
            <a:spLocks noGrp="1"/>
          </p:cNvSpPr>
          <p:nvPr>
            <p:ph type="ctrTitle"/>
          </p:nvPr>
        </p:nvSpPr>
        <p:spPr>
          <a:xfrm>
            <a:off x="403040" y="1652355"/>
            <a:ext cx="3948269" cy="4326526"/>
          </a:xfrm>
        </p:spPr>
        <p:txBody>
          <a:bodyPr anchor="t">
            <a:normAutofit fontScale="90000"/>
          </a:bodyPr>
          <a:lstStyle/>
          <a:p>
            <a:pPr marL="457200" algn="l"/>
            <a:r>
              <a:rPr lang="en-GB" sz="1800" b="1" dirty="0">
                <a:solidFill>
                  <a:srgbClr val="000000"/>
                </a:solidFill>
                <a:effectLst/>
                <a:latin typeface="Calisto MT" panose="02040603050505030304" pitchFamily="18" charset="0"/>
                <a:ea typeface="Calibri" panose="020F0502020204030204" pitchFamily="34" charset="0"/>
                <a:cs typeface="Arial" panose="020B0604020202020204" pitchFamily="34" charset="0"/>
              </a:rPr>
              <a:t>ISPLIVAVANJE (FLOTACIJA)</a:t>
            </a:r>
            <a:br>
              <a:rPr lang="hr-HR" sz="1800" b="1" dirty="0">
                <a:solidFill>
                  <a:srgbClr val="000000"/>
                </a:solidFill>
                <a:effectLst/>
                <a:latin typeface="Calisto MT" panose="02040603050505030304" pitchFamily="18" charset="0"/>
                <a:ea typeface="Calibri" panose="020F0502020204030204" pitchFamily="34" charset="0"/>
                <a:cs typeface="Arial" panose="020B0604020202020204" pitchFamily="34" charset="0"/>
              </a:rPr>
            </a:br>
            <a:br>
              <a:rPr lang="en-GB" sz="1800" b="1" dirty="0">
                <a:solidFill>
                  <a:srgbClr val="000000"/>
                </a:solidFill>
                <a:effectLst/>
                <a:latin typeface="Calisto MT" panose="02040603050505030304" pitchFamily="18" charset="0"/>
                <a:ea typeface="Calibri" panose="020F0502020204030204" pitchFamily="34" charset="0"/>
                <a:cs typeface="Arial" panose="020B0604020202020204" pitchFamily="34" charset="0"/>
              </a:rPr>
            </a:br>
            <a:r>
              <a:rPr lang="hr-HR" sz="1800" b="1" dirty="0">
                <a:solidFill>
                  <a:srgbClr val="000000"/>
                </a:solidFill>
                <a:latin typeface="Calisto MT" panose="02040603050505030304" pitchFamily="18" charset="0"/>
                <a:ea typeface="Calibri" panose="020F0502020204030204" pitchFamily="34" charset="0"/>
                <a:cs typeface="Arial" panose="020B0604020202020204" pitchFamily="34" charset="0"/>
              </a:rPr>
              <a:t>- </a:t>
            </a:r>
            <a:r>
              <a:rPr lang="en-GB" sz="1800" dirty="0" err="1">
                <a:solidFill>
                  <a:srgbClr val="000000"/>
                </a:solidFill>
                <a:effectLst/>
                <a:latin typeface="Calisto MT" panose="02040603050505030304" pitchFamily="18" charset="0"/>
                <a:ea typeface="Calibri" panose="020F0502020204030204" pitchFamily="34" charset="0"/>
                <a:cs typeface="Arial" panose="020B0604020202020204" pitchFamily="34" charset="0"/>
              </a:rPr>
              <a:t>odvajanje</a:t>
            </a:r>
            <a:r>
              <a:rPr lang="en-GB" sz="1800" dirty="0">
                <a:solidFill>
                  <a:srgbClr val="000000"/>
                </a:solidFill>
                <a:effectLst/>
                <a:latin typeface="Calisto MT" panose="02040603050505030304" pitchFamily="18" charset="0"/>
                <a:ea typeface="Calibri" panose="020F0502020204030204" pitchFamily="34" charset="0"/>
                <a:cs typeface="Arial" panose="020B0604020202020204" pitchFamily="34" charset="0"/>
              </a:rPr>
              <a:t> </a:t>
            </a:r>
            <a:r>
              <a:rPr lang="en-GB" sz="1800" dirty="0" err="1">
                <a:solidFill>
                  <a:srgbClr val="000000"/>
                </a:solidFill>
                <a:effectLst/>
                <a:latin typeface="Calisto MT" panose="02040603050505030304" pitchFamily="18" charset="0"/>
                <a:ea typeface="Calibri" panose="020F0502020204030204" pitchFamily="34" charset="0"/>
                <a:cs typeface="Arial" panose="020B0604020202020204" pitchFamily="34" charset="0"/>
              </a:rPr>
              <a:t>čestica</a:t>
            </a:r>
            <a:r>
              <a:rPr lang="en-GB" sz="1800" dirty="0">
                <a:solidFill>
                  <a:srgbClr val="000000"/>
                </a:solidFill>
                <a:effectLst/>
                <a:latin typeface="Calisto MT" panose="02040603050505030304" pitchFamily="18" charset="0"/>
                <a:ea typeface="Calibri" panose="020F0502020204030204" pitchFamily="34" charset="0"/>
                <a:cs typeface="Arial" panose="020B0604020202020204" pitchFamily="34" charset="0"/>
              </a:rPr>
              <a:t> </a:t>
            </a:r>
            <a:r>
              <a:rPr lang="en-GB" sz="1800" dirty="0" err="1">
                <a:solidFill>
                  <a:srgbClr val="000000"/>
                </a:solidFill>
                <a:effectLst/>
                <a:latin typeface="Calisto MT" panose="02040603050505030304" pitchFamily="18" charset="0"/>
                <a:ea typeface="Calibri" panose="020F0502020204030204" pitchFamily="34" charset="0"/>
                <a:cs typeface="Arial" panose="020B0604020202020204" pitchFamily="34" charset="0"/>
              </a:rPr>
              <a:t>krutina</a:t>
            </a:r>
            <a:r>
              <a:rPr lang="en-GB" sz="1800" dirty="0">
                <a:solidFill>
                  <a:srgbClr val="000000"/>
                </a:solidFill>
                <a:effectLst/>
                <a:latin typeface="Calisto MT" panose="02040603050505030304" pitchFamily="18" charset="0"/>
                <a:ea typeface="Calibri" panose="020F0502020204030204" pitchFamily="34" charset="0"/>
                <a:cs typeface="Arial" panose="020B0604020202020204" pitchFamily="34" charset="0"/>
              </a:rPr>
              <a:t> </a:t>
            </a:r>
            <a:r>
              <a:rPr lang="en-GB" sz="1800" dirty="0" err="1">
                <a:solidFill>
                  <a:srgbClr val="000000"/>
                </a:solidFill>
                <a:effectLst/>
                <a:latin typeface="Calisto MT" panose="02040603050505030304" pitchFamily="18" charset="0"/>
                <a:ea typeface="Calibri" panose="020F0502020204030204" pitchFamily="34" charset="0"/>
                <a:cs typeface="Arial" panose="020B0604020202020204" pitchFamily="34" charset="0"/>
              </a:rPr>
              <a:t>i</a:t>
            </a:r>
            <a:r>
              <a:rPr lang="en-GB" sz="1800" dirty="0">
                <a:solidFill>
                  <a:srgbClr val="000000"/>
                </a:solidFill>
                <a:effectLst/>
                <a:latin typeface="Calisto MT" panose="02040603050505030304" pitchFamily="18" charset="0"/>
                <a:ea typeface="Calibri" panose="020F0502020204030204" pitchFamily="34" charset="0"/>
                <a:cs typeface="Arial" panose="020B0604020202020204" pitchFamily="34" charset="0"/>
              </a:rPr>
              <a:t> </a:t>
            </a:r>
            <a:r>
              <a:rPr lang="en-GB" sz="1800" dirty="0" err="1">
                <a:solidFill>
                  <a:srgbClr val="000000"/>
                </a:solidFill>
                <a:effectLst/>
                <a:latin typeface="Calisto MT" panose="02040603050505030304" pitchFamily="18" charset="0"/>
                <a:ea typeface="Calibri" panose="020F0502020204030204" pitchFamily="34" charset="0"/>
                <a:cs typeface="Arial" panose="020B0604020202020204" pitchFamily="34" charset="0"/>
              </a:rPr>
              <a:t>tekućina</a:t>
            </a:r>
            <a:r>
              <a:rPr lang="en-GB" sz="1800" dirty="0">
                <a:solidFill>
                  <a:srgbClr val="000000"/>
                </a:solidFill>
                <a:effectLst/>
                <a:latin typeface="Calisto MT" panose="02040603050505030304" pitchFamily="18" charset="0"/>
                <a:ea typeface="Calibri" panose="020F0502020204030204" pitchFamily="34" charset="0"/>
                <a:cs typeface="Arial" panose="020B0604020202020204" pitchFamily="34" charset="0"/>
              </a:rPr>
              <a:t> </a:t>
            </a:r>
            <a:r>
              <a:rPr lang="en-GB" sz="1800" dirty="0" err="1">
                <a:solidFill>
                  <a:srgbClr val="000000"/>
                </a:solidFill>
                <a:effectLst/>
                <a:latin typeface="Calisto MT" panose="02040603050505030304" pitchFamily="18" charset="0"/>
                <a:ea typeface="Calibri" panose="020F0502020204030204" pitchFamily="34" charset="0"/>
                <a:cs typeface="Arial" panose="020B0604020202020204" pitchFamily="34" charset="0"/>
              </a:rPr>
              <a:t>manje</a:t>
            </a:r>
            <a:r>
              <a:rPr lang="en-GB" sz="1800" dirty="0">
                <a:solidFill>
                  <a:srgbClr val="000000"/>
                </a:solidFill>
                <a:effectLst/>
                <a:latin typeface="Calisto MT" panose="02040603050505030304" pitchFamily="18" charset="0"/>
                <a:ea typeface="Calibri" panose="020F0502020204030204" pitchFamily="34" charset="0"/>
                <a:cs typeface="Arial" panose="020B0604020202020204" pitchFamily="34" charset="0"/>
              </a:rPr>
              <a:t> </a:t>
            </a:r>
            <a:r>
              <a:rPr lang="en-GB" sz="1800" dirty="0" err="1">
                <a:solidFill>
                  <a:srgbClr val="000000"/>
                </a:solidFill>
                <a:effectLst/>
                <a:latin typeface="Calisto MT" panose="02040603050505030304" pitchFamily="18" charset="0"/>
                <a:ea typeface="Calibri" panose="020F0502020204030204" pitchFamily="34" charset="0"/>
                <a:cs typeface="Arial" panose="020B0604020202020204" pitchFamily="34" charset="0"/>
              </a:rPr>
              <a:t>gustoće</a:t>
            </a:r>
            <a:r>
              <a:rPr lang="en-GB" sz="1800" dirty="0">
                <a:solidFill>
                  <a:srgbClr val="000000"/>
                </a:solidFill>
                <a:effectLst/>
                <a:latin typeface="Calisto MT" panose="02040603050505030304" pitchFamily="18" charset="0"/>
                <a:ea typeface="Calibri" panose="020F0502020204030204" pitchFamily="34" charset="0"/>
                <a:cs typeface="Arial" panose="020B0604020202020204" pitchFamily="34" charset="0"/>
              </a:rPr>
              <a:t> od </a:t>
            </a:r>
            <a:r>
              <a:rPr lang="en-GB" sz="1800" dirty="0" err="1">
                <a:solidFill>
                  <a:srgbClr val="000000"/>
                </a:solidFill>
                <a:effectLst/>
                <a:latin typeface="Calisto MT" panose="02040603050505030304" pitchFamily="18" charset="0"/>
                <a:ea typeface="Calibri" panose="020F0502020204030204" pitchFamily="34" charset="0"/>
                <a:cs typeface="Arial" panose="020B0604020202020204" pitchFamily="34" charset="0"/>
              </a:rPr>
              <a:t>onih</a:t>
            </a:r>
            <a:r>
              <a:rPr lang="en-GB" sz="1800" dirty="0">
                <a:solidFill>
                  <a:srgbClr val="000000"/>
                </a:solidFill>
                <a:effectLst/>
                <a:latin typeface="Calisto MT" panose="02040603050505030304" pitchFamily="18" charset="0"/>
                <a:ea typeface="Calibri" panose="020F0502020204030204" pitchFamily="34" charset="0"/>
                <a:cs typeface="Arial" panose="020B0604020202020204" pitchFamily="34" charset="0"/>
              </a:rPr>
              <a:t> </a:t>
            </a:r>
            <a:r>
              <a:rPr lang="en-GB" sz="1800" dirty="0" err="1">
                <a:solidFill>
                  <a:srgbClr val="000000"/>
                </a:solidFill>
                <a:effectLst/>
                <a:latin typeface="Calisto MT" panose="02040603050505030304" pitchFamily="18" charset="0"/>
                <a:ea typeface="Calibri" panose="020F0502020204030204" pitchFamily="34" charset="0"/>
                <a:cs typeface="Arial" panose="020B0604020202020204" pitchFamily="34" charset="0"/>
              </a:rPr>
              <a:t>veće</a:t>
            </a:r>
            <a:r>
              <a:rPr lang="en-GB" sz="1800" dirty="0">
                <a:solidFill>
                  <a:srgbClr val="000000"/>
                </a:solidFill>
                <a:effectLst/>
                <a:latin typeface="Calisto MT" panose="02040603050505030304" pitchFamily="18" charset="0"/>
                <a:ea typeface="Calibri" panose="020F0502020204030204" pitchFamily="34" charset="0"/>
                <a:cs typeface="Arial" panose="020B0604020202020204" pitchFamily="34" charset="0"/>
              </a:rPr>
              <a:t> </a:t>
            </a:r>
            <a:r>
              <a:rPr lang="en-GB" sz="1800" dirty="0" err="1">
                <a:solidFill>
                  <a:srgbClr val="000000"/>
                </a:solidFill>
                <a:effectLst/>
                <a:latin typeface="Calisto MT" panose="02040603050505030304" pitchFamily="18" charset="0"/>
                <a:ea typeface="Calibri" panose="020F0502020204030204" pitchFamily="34" charset="0"/>
                <a:cs typeface="Arial" panose="020B0604020202020204" pitchFamily="34" charset="0"/>
              </a:rPr>
              <a:t>gustoće</a:t>
            </a:r>
            <a:br>
              <a:rPr lang="en-GB" sz="1800" dirty="0">
                <a:solidFill>
                  <a:srgbClr val="000000"/>
                </a:solidFill>
                <a:effectLst/>
                <a:latin typeface="Calisto MT" panose="02040603050505030304" pitchFamily="18" charset="0"/>
                <a:ea typeface="Calibri" panose="020F0502020204030204" pitchFamily="34" charset="0"/>
                <a:cs typeface="Arial" panose="020B0604020202020204" pitchFamily="34" charset="0"/>
              </a:rPr>
            </a:br>
            <a:r>
              <a:rPr lang="hr-HR" sz="1800" dirty="0">
                <a:solidFill>
                  <a:srgbClr val="000000"/>
                </a:solidFill>
                <a:latin typeface="Calisto MT" panose="02040603050505030304" pitchFamily="18" charset="0"/>
                <a:ea typeface="Calibri" panose="020F0502020204030204" pitchFamily="34" charset="0"/>
                <a:cs typeface="Arial" panose="020B0604020202020204" pitchFamily="34" charset="0"/>
              </a:rPr>
              <a:t>- </a:t>
            </a:r>
            <a:r>
              <a:rPr lang="hr-HR" sz="1800" b="1" dirty="0" err="1">
                <a:solidFill>
                  <a:srgbClr val="000000"/>
                </a:solidFill>
                <a:effectLst/>
                <a:latin typeface="Calisto MT" panose="02040603050505030304" pitchFamily="18" charset="0"/>
                <a:ea typeface="Calibri" panose="020F0502020204030204" pitchFamily="34" charset="0"/>
                <a:cs typeface="Arial" panose="020B0604020202020204" pitchFamily="34" charset="0"/>
              </a:rPr>
              <a:t>mastolovi</a:t>
            </a:r>
            <a:r>
              <a:rPr lang="hr-HR" sz="1800" dirty="0">
                <a:solidFill>
                  <a:srgbClr val="000000"/>
                </a:solidFill>
                <a:effectLst/>
                <a:latin typeface="Calisto MT" panose="02040603050505030304" pitchFamily="18" charset="0"/>
                <a:ea typeface="Calibri" panose="020F0502020204030204" pitchFamily="34" charset="0"/>
                <a:cs typeface="Arial" panose="020B0604020202020204" pitchFamily="34" charset="0"/>
              </a:rPr>
              <a:t> </a:t>
            </a:r>
            <a:r>
              <a:rPr lang="en-GB" sz="1800" dirty="0">
                <a:solidFill>
                  <a:srgbClr val="000000"/>
                </a:solidFill>
                <a:effectLst/>
                <a:latin typeface="Calisto MT" panose="02040603050505030304" pitchFamily="18" charset="0"/>
                <a:ea typeface="Calibri" panose="020F0502020204030204" pitchFamily="34" charset="0"/>
                <a:cs typeface="Arial" panose="020B0604020202020204" pitchFamily="34" charset="0"/>
              </a:rPr>
              <a:t>– </a:t>
            </a:r>
            <a:r>
              <a:rPr lang="en-GB" sz="1800" dirty="0" err="1">
                <a:solidFill>
                  <a:srgbClr val="000000"/>
                </a:solidFill>
                <a:effectLst/>
                <a:latin typeface="Calisto MT" panose="02040603050505030304" pitchFamily="18" charset="0"/>
                <a:ea typeface="Calibri" panose="020F0502020204030204" pitchFamily="34" charset="0"/>
                <a:cs typeface="Arial" panose="020B0604020202020204" pitchFamily="34" charset="0"/>
              </a:rPr>
              <a:t>imaju</a:t>
            </a:r>
            <a:r>
              <a:rPr lang="en-GB" sz="1800" dirty="0">
                <a:solidFill>
                  <a:srgbClr val="000000"/>
                </a:solidFill>
                <a:effectLst/>
                <a:latin typeface="Calisto MT" panose="02040603050505030304" pitchFamily="18" charset="0"/>
                <a:ea typeface="Calibri" panose="020F0502020204030204" pitchFamily="34" charset="0"/>
                <a:cs typeface="Arial" panose="020B0604020202020204" pitchFamily="34" charset="0"/>
              </a:rPr>
              <a:t> </a:t>
            </a:r>
            <a:r>
              <a:rPr lang="en-GB" sz="1800" dirty="0" err="1">
                <a:solidFill>
                  <a:srgbClr val="000000"/>
                </a:solidFill>
                <a:effectLst/>
                <a:latin typeface="Calisto MT" panose="02040603050505030304" pitchFamily="18" charset="0"/>
                <a:ea typeface="Calibri" panose="020F0502020204030204" pitchFamily="34" charset="0"/>
                <a:cs typeface="Arial" panose="020B0604020202020204" pitchFamily="34" charset="0"/>
              </a:rPr>
              <a:t>funkciju</a:t>
            </a:r>
            <a:r>
              <a:rPr lang="en-GB" sz="1800" dirty="0">
                <a:solidFill>
                  <a:srgbClr val="000000"/>
                </a:solidFill>
                <a:effectLst/>
                <a:latin typeface="Calisto MT" panose="02040603050505030304" pitchFamily="18" charset="0"/>
                <a:ea typeface="Calibri" panose="020F0502020204030204" pitchFamily="34" charset="0"/>
                <a:cs typeface="Arial" panose="020B0604020202020204" pitchFamily="34" charset="0"/>
              </a:rPr>
              <a:t> </a:t>
            </a:r>
            <a:r>
              <a:rPr lang="en-GB" sz="1800" dirty="0" err="1">
                <a:solidFill>
                  <a:srgbClr val="000000"/>
                </a:solidFill>
                <a:effectLst/>
                <a:latin typeface="Calisto MT" panose="02040603050505030304" pitchFamily="18" charset="0"/>
                <a:ea typeface="Calibri" panose="020F0502020204030204" pitchFamily="34" charset="0"/>
                <a:cs typeface="Arial" panose="020B0604020202020204" pitchFamily="34" charset="0"/>
              </a:rPr>
              <a:t>uklanjanja</a:t>
            </a:r>
            <a:r>
              <a:rPr lang="en-GB" sz="1800" dirty="0">
                <a:solidFill>
                  <a:srgbClr val="000000"/>
                </a:solidFill>
                <a:effectLst/>
                <a:latin typeface="Calisto MT" panose="02040603050505030304" pitchFamily="18" charset="0"/>
                <a:ea typeface="Calibri" panose="020F0502020204030204" pitchFamily="34" charset="0"/>
                <a:cs typeface="Arial" panose="020B0604020202020204" pitchFamily="34" charset="0"/>
              </a:rPr>
              <a:t> </a:t>
            </a:r>
            <a:r>
              <a:rPr lang="en-GB" sz="1800" dirty="0" err="1">
                <a:solidFill>
                  <a:srgbClr val="000000"/>
                </a:solidFill>
                <a:effectLst/>
                <a:latin typeface="Calisto MT" panose="02040603050505030304" pitchFamily="18" charset="0"/>
                <a:ea typeface="Calibri" panose="020F0502020204030204" pitchFamily="34" charset="0"/>
                <a:cs typeface="Arial" panose="020B0604020202020204" pitchFamily="34" charset="0"/>
              </a:rPr>
              <a:t>masti</a:t>
            </a:r>
            <a:r>
              <a:rPr lang="en-GB" sz="1800" dirty="0">
                <a:solidFill>
                  <a:srgbClr val="000000"/>
                </a:solidFill>
                <a:effectLst/>
                <a:latin typeface="Calisto MT" panose="02040603050505030304" pitchFamily="18" charset="0"/>
                <a:ea typeface="Calibri" panose="020F0502020204030204" pitchFamily="34" charset="0"/>
                <a:cs typeface="Arial" panose="020B0604020202020204" pitchFamily="34" charset="0"/>
              </a:rPr>
              <a:t> </a:t>
            </a:r>
            <a:r>
              <a:rPr lang="en-GB" sz="1800" dirty="0" err="1">
                <a:solidFill>
                  <a:srgbClr val="000000"/>
                </a:solidFill>
                <a:effectLst/>
                <a:latin typeface="Calisto MT" panose="02040603050505030304" pitchFamily="18" charset="0"/>
                <a:ea typeface="Calibri" panose="020F0502020204030204" pitchFamily="34" charset="0"/>
                <a:cs typeface="Arial" panose="020B0604020202020204" pitchFamily="34" charset="0"/>
              </a:rPr>
              <a:t>i</a:t>
            </a:r>
            <a:r>
              <a:rPr lang="en-GB" sz="1800" dirty="0">
                <a:solidFill>
                  <a:srgbClr val="000000"/>
                </a:solidFill>
                <a:effectLst/>
                <a:latin typeface="Calisto MT" panose="02040603050505030304" pitchFamily="18" charset="0"/>
                <a:ea typeface="Calibri" panose="020F0502020204030204" pitchFamily="34" charset="0"/>
                <a:cs typeface="Arial" panose="020B0604020202020204" pitchFamily="34" charset="0"/>
              </a:rPr>
              <a:t> </a:t>
            </a:r>
            <a:r>
              <a:rPr lang="en-GB" sz="1800" dirty="0" err="1">
                <a:solidFill>
                  <a:srgbClr val="000000"/>
                </a:solidFill>
                <a:effectLst/>
                <a:latin typeface="Calisto MT" panose="02040603050505030304" pitchFamily="18" charset="0"/>
                <a:ea typeface="Calibri" panose="020F0502020204030204" pitchFamily="34" charset="0"/>
                <a:cs typeface="Arial" panose="020B0604020202020204" pitchFamily="34" charset="0"/>
              </a:rPr>
              <a:t>ulja</a:t>
            </a:r>
            <a:r>
              <a:rPr lang="en-GB" sz="1800" dirty="0">
                <a:solidFill>
                  <a:srgbClr val="000000"/>
                </a:solidFill>
                <a:effectLst/>
                <a:latin typeface="Calisto MT" panose="02040603050505030304" pitchFamily="18" charset="0"/>
                <a:ea typeface="Calibri" panose="020F0502020204030204" pitchFamily="34" charset="0"/>
                <a:cs typeface="Arial" panose="020B0604020202020204" pitchFamily="34" charset="0"/>
              </a:rPr>
              <a:t> </a:t>
            </a:r>
            <a:r>
              <a:rPr lang="en-GB" sz="1800" dirty="0" err="1">
                <a:solidFill>
                  <a:srgbClr val="000000"/>
                </a:solidFill>
                <a:effectLst/>
                <a:latin typeface="Calisto MT" panose="02040603050505030304" pitchFamily="18" charset="0"/>
                <a:ea typeface="Calibri" panose="020F0502020204030204" pitchFamily="34" charset="0"/>
                <a:cs typeface="Arial" panose="020B0604020202020204" pitchFamily="34" charset="0"/>
              </a:rPr>
              <a:t>iz</a:t>
            </a:r>
            <a:r>
              <a:rPr lang="en-GB" sz="1800" dirty="0">
                <a:solidFill>
                  <a:srgbClr val="000000"/>
                </a:solidFill>
                <a:effectLst/>
                <a:latin typeface="Calisto MT" panose="02040603050505030304" pitchFamily="18" charset="0"/>
                <a:ea typeface="Calibri" panose="020F0502020204030204" pitchFamily="34" charset="0"/>
                <a:cs typeface="Arial" panose="020B0604020202020204" pitchFamily="34" charset="0"/>
              </a:rPr>
              <a:t> </a:t>
            </a:r>
            <a:r>
              <a:rPr lang="en-GB" sz="1800" dirty="0" err="1">
                <a:solidFill>
                  <a:srgbClr val="000000"/>
                </a:solidFill>
                <a:effectLst/>
                <a:latin typeface="Calisto MT" panose="02040603050505030304" pitchFamily="18" charset="0"/>
                <a:ea typeface="Calibri" panose="020F0502020204030204" pitchFamily="34" charset="0"/>
                <a:cs typeface="Arial" panose="020B0604020202020204" pitchFamily="34" charset="0"/>
              </a:rPr>
              <a:t>garaža</a:t>
            </a:r>
            <a:r>
              <a:rPr lang="en-GB" sz="1800" dirty="0">
                <a:solidFill>
                  <a:srgbClr val="000000"/>
                </a:solidFill>
                <a:effectLst/>
                <a:latin typeface="Calisto MT" panose="02040603050505030304" pitchFamily="18" charset="0"/>
                <a:ea typeface="Calibri" panose="020F0502020204030204" pitchFamily="34" charset="0"/>
                <a:cs typeface="Arial" panose="020B0604020202020204" pitchFamily="34" charset="0"/>
              </a:rPr>
              <a:t>,</a:t>
            </a:r>
            <a:br>
              <a:rPr lang="en-GB" sz="1800" dirty="0">
                <a:solidFill>
                  <a:srgbClr val="000000"/>
                </a:solidFill>
                <a:effectLst/>
                <a:latin typeface="Calisto MT" panose="02040603050505030304" pitchFamily="18" charset="0"/>
                <a:ea typeface="Calibri" panose="020F0502020204030204" pitchFamily="34" charset="0"/>
                <a:cs typeface="Arial" panose="020B0604020202020204" pitchFamily="34" charset="0"/>
              </a:rPr>
            </a:br>
            <a:r>
              <a:rPr lang="en-GB" sz="1800" dirty="0" err="1">
                <a:solidFill>
                  <a:srgbClr val="000000"/>
                </a:solidFill>
                <a:effectLst/>
                <a:latin typeface="Calisto MT" panose="02040603050505030304" pitchFamily="18" charset="0"/>
                <a:ea typeface="Calibri" panose="020F0502020204030204" pitchFamily="34" charset="0"/>
                <a:cs typeface="Arial" panose="020B0604020202020204" pitchFamily="34" charset="0"/>
              </a:rPr>
              <a:t>autoradionica</a:t>
            </a:r>
            <a:r>
              <a:rPr lang="en-GB" sz="1800" dirty="0">
                <a:solidFill>
                  <a:srgbClr val="000000"/>
                </a:solidFill>
                <a:effectLst/>
                <a:latin typeface="Calisto MT" panose="02040603050505030304" pitchFamily="18" charset="0"/>
                <a:ea typeface="Calibri" panose="020F0502020204030204" pitchFamily="34" charset="0"/>
                <a:cs typeface="Arial" panose="020B0604020202020204" pitchFamily="34" charset="0"/>
              </a:rPr>
              <a:t> </a:t>
            </a:r>
            <a:r>
              <a:rPr lang="en-GB" sz="1800" dirty="0" err="1">
                <a:solidFill>
                  <a:srgbClr val="000000"/>
                </a:solidFill>
                <a:effectLst/>
                <a:latin typeface="Calisto MT" panose="02040603050505030304" pitchFamily="18" charset="0"/>
                <a:ea typeface="Calibri" panose="020F0502020204030204" pitchFamily="34" charset="0"/>
                <a:cs typeface="Arial" panose="020B0604020202020204" pitchFamily="34" charset="0"/>
              </a:rPr>
              <a:t>i</a:t>
            </a:r>
            <a:r>
              <a:rPr lang="en-GB" sz="1800" dirty="0">
                <a:solidFill>
                  <a:srgbClr val="000000"/>
                </a:solidFill>
                <a:effectLst/>
                <a:latin typeface="Calisto MT" panose="02040603050505030304" pitchFamily="18" charset="0"/>
                <a:ea typeface="Calibri" panose="020F0502020204030204" pitchFamily="34" charset="0"/>
                <a:cs typeface="Arial" panose="020B0604020202020204" pitchFamily="34" charset="0"/>
              </a:rPr>
              <a:t> </a:t>
            </a:r>
            <a:r>
              <a:rPr lang="en-GB" sz="1800" dirty="0" err="1">
                <a:solidFill>
                  <a:srgbClr val="000000"/>
                </a:solidFill>
                <a:effectLst/>
                <a:latin typeface="Calisto MT" panose="02040603050505030304" pitchFamily="18" charset="0"/>
                <a:ea typeface="Calibri" panose="020F0502020204030204" pitchFamily="34" charset="0"/>
                <a:cs typeface="Arial" panose="020B0604020202020204" pitchFamily="34" charset="0"/>
              </a:rPr>
              <a:t>restorana</a:t>
            </a:r>
            <a:br>
              <a:rPr lang="en-GB" sz="1800" dirty="0">
                <a:solidFill>
                  <a:srgbClr val="000000"/>
                </a:solidFill>
                <a:effectLst/>
                <a:latin typeface="Calisto MT" panose="02040603050505030304" pitchFamily="18" charset="0"/>
                <a:ea typeface="Calibri" panose="020F0502020204030204" pitchFamily="34" charset="0"/>
                <a:cs typeface="Arial" panose="020B0604020202020204" pitchFamily="34" charset="0"/>
              </a:rPr>
            </a:br>
            <a:r>
              <a:rPr lang="hr-HR" sz="1800" dirty="0">
                <a:solidFill>
                  <a:srgbClr val="000000"/>
                </a:solidFill>
                <a:latin typeface="Calisto MT" panose="02040603050505030304" pitchFamily="18" charset="0"/>
                <a:ea typeface="Calibri" panose="020F0502020204030204" pitchFamily="34" charset="0"/>
                <a:cs typeface="Arial" panose="020B0604020202020204" pitchFamily="34" charset="0"/>
              </a:rPr>
              <a:t>- </a:t>
            </a:r>
            <a:r>
              <a:rPr lang="en-GB" sz="1800" dirty="0" err="1">
                <a:solidFill>
                  <a:srgbClr val="000000"/>
                </a:solidFill>
                <a:effectLst/>
                <a:latin typeface="Calisto MT" panose="02040603050505030304" pitchFamily="18" charset="0"/>
                <a:ea typeface="Calibri" panose="020F0502020204030204" pitchFamily="34" charset="0"/>
                <a:cs typeface="Arial" panose="020B0604020202020204" pitchFamily="34" charset="0"/>
              </a:rPr>
              <a:t>kod</a:t>
            </a:r>
            <a:r>
              <a:rPr lang="en-GB" sz="1800" dirty="0">
                <a:solidFill>
                  <a:srgbClr val="000000"/>
                </a:solidFill>
                <a:effectLst/>
                <a:latin typeface="Calisto MT" panose="02040603050505030304" pitchFamily="18" charset="0"/>
                <a:ea typeface="Calibri" panose="020F0502020204030204" pitchFamily="34" charset="0"/>
                <a:cs typeface="Arial" panose="020B0604020202020204" pitchFamily="34" charset="0"/>
              </a:rPr>
              <a:t> temperature 35 °C, </a:t>
            </a:r>
            <a:r>
              <a:rPr lang="en-GB" sz="1800" dirty="0" err="1">
                <a:solidFill>
                  <a:srgbClr val="000000"/>
                </a:solidFill>
                <a:effectLst/>
                <a:latin typeface="Calisto MT" panose="02040603050505030304" pitchFamily="18" charset="0"/>
                <a:ea typeface="Calibri" panose="020F0502020204030204" pitchFamily="34" charset="0"/>
                <a:cs typeface="Arial" panose="020B0604020202020204" pitchFamily="34" charset="0"/>
              </a:rPr>
              <a:t>zadržavanjem</a:t>
            </a:r>
            <a:r>
              <a:rPr lang="en-GB" sz="1800" dirty="0">
                <a:solidFill>
                  <a:srgbClr val="000000"/>
                </a:solidFill>
                <a:effectLst/>
                <a:latin typeface="Calisto MT" panose="02040603050505030304" pitchFamily="18" charset="0"/>
                <a:ea typeface="Calibri" panose="020F0502020204030204" pitchFamily="34" charset="0"/>
                <a:cs typeface="Arial" panose="020B0604020202020204" pitchFamily="34" charset="0"/>
              </a:rPr>
              <a:t> </a:t>
            </a:r>
            <a:r>
              <a:rPr lang="en-GB" sz="1800" dirty="0" err="1">
                <a:solidFill>
                  <a:srgbClr val="000000"/>
                </a:solidFill>
                <a:effectLst/>
                <a:latin typeface="Calisto MT" panose="02040603050505030304" pitchFamily="18" charset="0"/>
                <a:ea typeface="Calibri" panose="020F0502020204030204" pitchFamily="34" charset="0"/>
                <a:cs typeface="Arial" panose="020B0604020202020204" pitchFamily="34" charset="0"/>
              </a:rPr>
              <a:t>vode</a:t>
            </a:r>
            <a:r>
              <a:rPr lang="en-GB" sz="1800" dirty="0">
                <a:solidFill>
                  <a:srgbClr val="000000"/>
                </a:solidFill>
                <a:effectLst/>
                <a:latin typeface="Calisto MT" panose="02040603050505030304" pitchFamily="18" charset="0"/>
                <a:ea typeface="Calibri" panose="020F0502020204030204" pitchFamily="34" charset="0"/>
                <a:cs typeface="Arial" panose="020B0604020202020204" pitchFamily="34" charset="0"/>
              </a:rPr>
              <a:t> od 3-5 </a:t>
            </a:r>
            <a:r>
              <a:rPr lang="en-GB" sz="1800" dirty="0" err="1">
                <a:solidFill>
                  <a:srgbClr val="000000"/>
                </a:solidFill>
                <a:effectLst/>
                <a:latin typeface="Calisto MT" panose="02040603050505030304" pitchFamily="18" charset="0"/>
                <a:ea typeface="Calibri" panose="020F0502020204030204" pitchFamily="34" charset="0"/>
                <a:cs typeface="Arial" panose="020B0604020202020204" pitchFamily="34" charset="0"/>
              </a:rPr>
              <a:t>minuta</a:t>
            </a:r>
            <a:r>
              <a:rPr lang="en-GB" sz="1800" dirty="0">
                <a:solidFill>
                  <a:srgbClr val="000000"/>
                </a:solidFill>
                <a:effectLst/>
                <a:latin typeface="Calisto MT" panose="02040603050505030304" pitchFamily="18" charset="0"/>
                <a:ea typeface="Calibri" panose="020F0502020204030204" pitchFamily="34" charset="0"/>
                <a:cs typeface="Arial" panose="020B0604020202020204" pitchFamily="34" charset="0"/>
              </a:rPr>
              <a:t>, </a:t>
            </a:r>
            <a:r>
              <a:rPr lang="en-GB" sz="1800" dirty="0" err="1">
                <a:solidFill>
                  <a:srgbClr val="000000"/>
                </a:solidFill>
                <a:effectLst/>
                <a:latin typeface="Calisto MT" panose="02040603050505030304" pitchFamily="18" charset="0"/>
                <a:ea typeface="Calibri" panose="020F0502020204030204" pitchFamily="34" charset="0"/>
                <a:cs typeface="Arial" panose="020B0604020202020204" pitchFamily="34" charset="0"/>
              </a:rPr>
              <a:t>ulazne</a:t>
            </a:r>
            <a:r>
              <a:rPr lang="en-GB" sz="1800" dirty="0">
                <a:solidFill>
                  <a:srgbClr val="000000"/>
                </a:solidFill>
                <a:effectLst/>
                <a:latin typeface="Calisto MT" panose="02040603050505030304" pitchFamily="18" charset="0"/>
                <a:ea typeface="Calibri" panose="020F0502020204030204" pitchFamily="34" charset="0"/>
                <a:cs typeface="Arial" panose="020B0604020202020204" pitchFamily="34" charset="0"/>
              </a:rPr>
              <a:t> </a:t>
            </a:r>
            <a:r>
              <a:rPr lang="en-GB" sz="1800" dirty="0" err="1">
                <a:solidFill>
                  <a:srgbClr val="000000"/>
                </a:solidFill>
                <a:effectLst/>
                <a:latin typeface="Calisto MT" panose="02040603050505030304" pitchFamily="18" charset="0"/>
                <a:ea typeface="Calibri" panose="020F0502020204030204" pitchFamily="34" charset="0"/>
                <a:cs typeface="Arial" panose="020B0604020202020204" pitchFamily="34" charset="0"/>
              </a:rPr>
              <a:t>brzine</a:t>
            </a:r>
            <a:r>
              <a:rPr lang="hr-HR" sz="1800" dirty="0">
                <a:solidFill>
                  <a:srgbClr val="000000"/>
                </a:solidFill>
                <a:latin typeface="Calisto MT" panose="02040603050505030304" pitchFamily="18" charset="0"/>
                <a:ea typeface="Calibri" panose="020F0502020204030204" pitchFamily="34" charset="0"/>
                <a:cs typeface="Arial" panose="020B0604020202020204" pitchFamily="34" charset="0"/>
              </a:rPr>
              <a:t> </a:t>
            </a:r>
            <a:r>
              <a:rPr lang="en-GB" sz="1800" dirty="0">
                <a:solidFill>
                  <a:srgbClr val="000000"/>
                </a:solidFill>
                <a:effectLst/>
                <a:latin typeface="Calisto MT" panose="02040603050505030304" pitchFamily="18" charset="0"/>
                <a:ea typeface="Calibri" panose="020F0502020204030204" pitchFamily="34" charset="0"/>
                <a:cs typeface="Arial" panose="020B0604020202020204" pitchFamily="34" charset="0"/>
              </a:rPr>
              <a:t>od 15 m/h, </a:t>
            </a:r>
            <a:r>
              <a:rPr lang="en-GB" sz="1800" dirty="0" err="1">
                <a:solidFill>
                  <a:srgbClr val="000000"/>
                </a:solidFill>
                <a:effectLst/>
                <a:latin typeface="Calisto MT" panose="02040603050505030304" pitchFamily="18" charset="0"/>
                <a:ea typeface="Calibri" panose="020F0502020204030204" pitchFamily="34" charset="0"/>
                <a:cs typeface="Arial" panose="020B0604020202020204" pitchFamily="34" charset="0"/>
              </a:rPr>
              <a:t>uklanja</a:t>
            </a:r>
            <a:r>
              <a:rPr lang="en-GB" sz="1800" dirty="0">
                <a:solidFill>
                  <a:srgbClr val="000000"/>
                </a:solidFill>
                <a:effectLst/>
                <a:latin typeface="Calisto MT" panose="02040603050505030304" pitchFamily="18" charset="0"/>
                <a:ea typeface="Calibri" panose="020F0502020204030204" pitchFamily="34" charset="0"/>
                <a:cs typeface="Arial" panose="020B0604020202020204" pitchFamily="34" charset="0"/>
              </a:rPr>
              <a:t> se 80 do 90 % </a:t>
            </a:r>
            <a:r>
              <a:rPr lang="en-GB" sz="1800" dirty="0" err="1">
                <a:solidFill>
                  <a:srgbClr val="000000"/>
                </a:solidFill>
                <a:effectLst/>
                <a:latin typeface="Calisto MT" panose="02040603050505030304" pitchFamily="18" charset="0"/>
                <a:ea typeface="Calibri" panose="020F0502020204030204" pitchFamily="34" charset="0"/>
                <a:cs typeface="Arial" panose="020B0604020202020204" pitchFamily="34" charset="0"/>
              </a:rPr>
              <a:t>masnoća</a:t>
            </a:r>
            <a:br>
              <a:rPr lang="en-GB" sz="1800" dirty="0">
                <a:solidFill>
                  <a:srgbClr val="000000"/>
                </a:solidFill>
                <a:effectLst/>
                <a:latin typeface="Calisto MT" panose="02040603050505030304" pitchFamily="18" charset="0"/>
                <a:ea typeface="Calibri" panose="020F0502020204030204" pitchFamily="34" charset="0"/>
                <a:cs typeface="Arial" panose="020B0604020202020204" pitchFamily="34" charset="0"/>
              </a:rPr>
            </a:br>
            <a:r>
              <a:rPr lang="hr-HR" sz="1800" dirty="0">
                <a:solidFill>
                  <a:srgbClr val="000000"/>
                </a:solidFill>
                <a:latin typeface="Calisto MT" panose="02040603050505030304" pitchFamily="18" charset="0"/>
                <a:ea typeface="Calibri" panose="020F0502020204030204" pitchFamily="34" charset="0"/>
                <a:cs typeface="Arial" panose="020B0604020202020204" pitchFamily="34" charset="0"/>
              </a:rPr>
              <a:t>- </a:t>
            </a:r>
            <a:r>
              <a:rPr lang="en-GB" sz="1800" dirty="0" err="1">
                <a:solidFill>
                  <a:srgbClr val="000000"/>
                </a:solidFill>
                <a:effectLst/>
                <a:latin typeface="Calisto MT" panose="02040603050505030304" pitchFamily="18" charset="0"/>
                <a:ea typeface="Calibri" panose="020F0502020204030204" pitchFamily="34" charset="0"/>
                <a:cs typeface="Arial" panose="020B0604020202020204" pitchFamily="34" charset="0"/>
              </a:rPr>
              <a:t>umjetno</a:t>
            </a:r>
            <a:r>
              <a:rPr lang="en-GB" sz="1800" dirty="0">
                <a:solidFill>
                  <a:srgbClr val="000000"/>
                </a:solidFill>
                <a:effectLst/>
                <a:latin typeface="Calisto MT" panose="02040603050505030304" pitchFamily="18" charset="0"/>
                <a:ea typeface="Calibri" panose="020F0502020204030204" pitchFamily="34" charset="0"/>
                <a:cs typeface="Arial" panose="020B0604020202020204" pitchFamily="34" charset="0"/>
              </a:rPr>
              <a:t> </a:t>
            </a:r>
            <a:r>
              <a:rPr lang="en-GB" sz="1800" dirty="0" err="1">
                <a:solidFill>
                  <a:srgbClr val="000000"/>
                </a:solidFill>
                <a:effectLst/>
                <a:latin typeface="Calisto MT" panose="02040603050505030304" pitchFamily="18" charset="0"/>
                <a:ea typeface="Calibri" panose="020F0502020204030204" pitchFamily="34" charset="0"/>
                <a:cs typeface="Arial" panose="020B0604020202020204" pitchFamily="34" charset="0"/>
              </a:rPr>
              <a:t>isplivavanje</a:t>
            </a:r>
            <a:r>
              <a:rPr lang="en-GB" sz="1800" dirty="0">
                <a:solidFill>
                  <a:srgbClr val="000000"/>
                </a:solidFill>
                <a:effectLst/>
                <a:latin typeface="Calisto MT" panose="02040603050505030304" pitchFamily="18" charset="0"/>
                <a:ea typeface="Calibri" panose="020F0502020204030204" pitchFamily="34" charset="0"/>
                <a:cs typeface="Arial" panose="020B0604020202020204" pitchFamily="34" charset="0"/>
              </a:rPr>
              <a:t> </a:t>
            </a:r>
            <a:r>
              <a:rPr lang="en-GB" sz="1800" dirty="0" err="1">
                <a:solidFill>
                  <a:srgbClr val="000000"/>
                </a:solidFill>
                <a:effectLst/>
                <a:latin typeface="Calisto MT" panose="02040603050505030304" pitchFamily="18" charset="0"/>
                <a:ea typeface="Calibri" panose="020F0502020204030204" pitchFamily="34" charset="0"/>
                <a:cs typeface="Arial" panose="020B0604020202020204" pitchFamily="34" charset="0"/>
              </a:rPr>
              <a:t>može</a:t>
            </a:r>
            <a:r>
              <a:rPr lang="en-GB" sz="1800" dirty="0">
                <a:solidFill>
                  <a:srgbClr val="000000"/>
                </a:solidFill>
                <a:effectLst/>
                <a:latin typeface="Calisto MT" panose="02040603050505030304" pitchFamily="18" charset="0"/>
                <a:ea typeface="Calibri" panose="020F0502020204030204" pitchFamily="34" charset="0"/>
                <a:cs typeface="Arial" panose="020B0604020202020204" pitchFamily="34" charset="0"/>
              </a:rPr>
              <a:t> se </a:t>
            </a:r>
            <a:r>
              <a:rPr lang="en-GB" sz="1800" dirty="0" err="1">
                <a:solidFill>
                  <a:srgbClr val="000000"/>
                </a:solidFill>
                <a:effectLst/>
                <a:latin typeface="Calisto MT" panose="02040603050505030304" pitchFamily="18" charset="0"/>
                <a:ea typeface="Calibri" panose="020F0502020204030204" pitchFamily="34" charset="0"/>
                <a:cs typeface="Arial" panose="020B0604020202020204" pitchFamily="34" charset="0"/>
              </a:rPr>
              <a:t>postići</a:t>
            </a:r>
            <a:r>
              <a:rPr lang="en-GB" sz="1800" dirty="0">
                <a:solidFill>
                  <a:srgbClr val="000000"/>
                </a:solidFill>
                <a:effectLst/>
                <a:latin typeface="Calisto MT" panose="02040603050505030304" pitchFamily="18" charset="0"/>
                <a:ea typeface="Calibri" panose="020F0502020204030204" pitchFamily="34" charset="0"/>
                <a:cs typeface="Arial" panose="020B0604020202020204" pitchFamily="34" charset="0"/>
              </a:rPr>
              <a:t> </a:t>
            </a:r>
            <a:r>
              <a:rPr lang="en-GB" sz="1800" dirty="0" err="1">
                <a:solidFill>
                  <a:srgbClr val="000000"/>
                </a:solidFill>
                <a:effectLst/>
                <a:latin typeface="Calisto MT" panose="02040603050505030304" pitchFamily="18" charset="0"/>
                <a:ea typeface="Calibri" panose="020F0502020204030204" pitchFamily="34" charset="0"/>
                <a:cs typeface="Arial" panose="020B0604020202020204" pitchFamily="34" charset="0"/>
              </a:rPr>
              <a:t>uvođenjem</a:t>
            </a:r>
            <a:r>
              <a:rPr lang="en-GB" sz="1800" dirty="0">
                <a:solidFill>
                  <a:srgbClr val="000000"/>
                </a:solidFill>
                <a:effectLst/>
                <a:latin typeface="Calisto MT" panose="02040603050505030304" pitchFamily="18" charset="0"/>
                <a:ea typeface="Calibri" panose="020F0502020204030204" pitchFamily="34" charset="0"/>
                <a:cs typeface="Arial" panose="020B0604020202020204" pitchFamily="34" charset="0"/>
              </a:rPr>
              <a:t> </a:t>
            </a:r>
            <a:r>
              <a:rPr lang="en-GB" sz="1800" dirty="0" err="1">
                <a:solidFill>
                  <a:srgbClr val="000000"/>
                </a:solidFill>
                <a:effectLst/>
                <a:latin typeface="Calisto MT" panose="02040603050505030304" pitchFamily="18" charset="0"/>
                <a:ea typeface="Calibri" panose="020F0502020204030204" pitchFamily="34" charset="0"/>
                <a:cs typeface="Arial" panose="020B0604020202020204" pitchFamily="34" charset="0"/>
              </a:rPr>
              <a:t>mjehurića</a:t>
            </a:r>
            <a:r>
              <a:rPr lang="en-GB" sz="1800" dirty="0">
                <a:solidFill>
                  <a:srgbClr val="000000"/>
                </a:solidFill>
                <a:effectLst/>
                <a:latin typeface="Calisto MT" panose="02040603050505030304" pitchFamily="18" charset="0"/>
                <a:ea typeface="Calibri" panose="020F0502020204030204" pitchFamily="34" charset="0"/>
                <a:cs typeface="Arial" panose="020B0604020202020204" pitchFamily="34" charset="0"/>
              </a:rPr>
              <a:t> </a:t>
            </a:r>
            <a:r>
              <a:rPr lang="en-GB" sz="1800" dirty="0" err="1">
                <a:solidFill>
                  <a:srgbClr val="000000"/>
                </a:solidFill>
                <a:effectLst/>
                <a:latin typeface="Calisto MT" panose="02040603050505030304" pitchFamily="18" charset="0"/>
                <a:ea typeface="Calibri" panose="020F0502020204030204" pitchFamily="34" charset="0"/>
                <a:cs typeface="Arial" panose="020B0604020202020204" pitchFamily="34" charset="0"/>
              </a:rPr>
              <a:t>plina</a:t>
            </a:r>
            <a:br>
              <a:rPr lang="en-GB" sz="1800" dirty="0">
                <a:solidFill>
                  <a:srgbClr val="000000"/>
                </a:solidFill>
                <a:effectLst/>
                <a:latin typeface="Calisto MT" panose="02040603050505030304" pitchFamily="18" charset="0"/>
                <a:ea typeface="Calibri" panose="020F0502020204030204" pitchFamily="34" charset="0"/>
                <a:cs typeface="Arial" panose="020B0604020202020204" pitchFamily="34" charset="0"/>
              </a:rPr>
            </a:br>
            <a:r>
              <a:rPr lang="en-GB" sz="1800" dirty="0">
                <a:solidFill>
                  <a:srgbClr val="000000"/>
                </a:solidFill>
                <a:effectLst/>
                <a:latin typeface="Calisto MT" panose="02040603050505030304" pitchFamily="18" charset="0"/>
                <a:ea typeface="Calibri" panose="020F0502020204030204" pitchFamily="34" charset="0"/>
                <a:cs typeface="Arial" panose="020B0604020202020204" pitchFamily="34" charset="0"/>
              </a:rPr>
              <a:t>(</a:t>
            </a:r>
            <a:r>
              <a:rPr lang="en-GB" sz="1800" dirty="0" err="1">
                <a:solidFill>
                  <a:srgbClr val="000000"/>
                </a:solidFill>
                <a:effectLst/>
                <a:latin typeface="Calisto MT" panose="02040603050505030304" pitchFamily="18" charset="0"/>
                <a:ea typeface="Calibri" panose="020F0502020204030204" pitchFamily="34" charset="0"/>
                <a:cs typeface="Arial" panose="020B0604020202020204" pitchFamily="34" charset="0"/>
              </a:rPr>
              <a:t>zraka</a:t>
            </a:r>
            <a:r>
              <a:rPr lang="en-GB" sz="1800" dirty="0">
                <a:solidFill>
                  <a:srgbClr val="000000"/>
                </a:solidFill>
                <a:effectLst/>
                <a:latin typeface="Calisto MT" panose="02040603050505030304" pitchFamily="18" charset="0"/>
                <a:ea typeface="Calibri" panose="020F0502020204030204" pitchFamily="34" charset="0"/>
                <a:cs typeface="Arial" panose="020B0604020202020204" pitchFamily="34" charset="0"/>
              </a:rPr>
              <a:t>) u </a:t>
            </a:r>
            <a:r>
              <a:rPr lang="en-GB" sz="1800" dirty="0" err="1">
                <a:solidFill>
                  <a:srgbClr val="000000"/>
                </a:solidFill>
                <a:effectLst/>
                <a:latin typeface="Calisto MT" panose="02040603050505030304" pitchFamily="18" charset="0"/>
                <a:ea typeface="Calibri" panose="020F0502020204030204" pitchFamily="34" charset="0"/>
                <a:cs typeface="Arial" panose="020B0604020202020204" pitchFamily="34" charset="0"/>
              </a:rPr>
              <a:t>vodu</a:t>
            </a:r>
            <a:br>
              <a:rPr lang="en-GB" sz="1800" dirty="0">
                <a:solidFill>
                  <a:srgbClr val="000000"/>
                </a:solidFill>
                <a:effectLst/>
                <a:latin typeface="Calisto MT" panose="02040603050505030304" pitchFamily="18" charset="0"/>
                <a:ea typeface="Calibri" panose="020F0502020204030204" pitchFamily="34" charset="0"/>
                <a:cs typeface="Arial" panose="020B0604020202020204" pitchFamily="34" charset="0"/>
              </a:rPr>
            </a:br>
            <a:r>
              <a:rPr lang="en-GB" sz="1800" dirty="0">
                <a:solidFill>
                  <a:srgbClr val="000000"/>
                </a:solidFill>
                <a:effectLst/>
                <a:latin typeface="Calisto MT" panose="02040603050505030304" pitchFamily="18" charset="0"/>
                <a:ea typeface="Calibri" panose="020F0502020204030204" pitchFamily="34" charset="0"/>
                <a:cs typeface="Arial" panose="020B0604020202020204" pitchFamily="34" charset="0"/>
              </a:rPr>
              <a:t> </a:t>
            </a:r>
            <a:br>
              <a:rPr lang="en-GB" sz="1800" dirty="0">
                <a:solidFill>
                  <a:srgbClr val="000000"/>
                </a:solidFill>
                <a:effectLst/>
                <a:latin typeface="Calisto MT" panose="02040603050505030304" pitchFamily="18" charset="0"/>
                <a:ea typeface="Calibri" panose="020F0502020204030204" pitchFamily="34" charset="0"/>
                <a:cs typeface="Arial" panose="020B0604020202020204" pitchFamily="34" charset="0"/>
              </a:rPr>
            </a:br>
            <a:endParaRPr lang="hr-HR" sz="1800" dirty="0">
              <a:solidFill>
                <a:srgbClr val="000000"/>
              </a:solidFill>
              <a:latin typeface="Calisto MT" panose="02040603050505030304" pitchFamily="18" charset="0"/>
            </a:endParaRPr>
          </a:p>
        </p:txBody>
      </p:sp>
    </p:spTree>
    <p:extLst>
      <p:ext uri="{BB962C8B-B14F-4D97-AF65-F5344CB8AC3E}">
        <p14:creationId xmlns:p14="http://schemas.microsoft.com/office/powerpoint/2010/main" val="28629156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E518683-C2A4-4657-830C-BD321D0A8B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5">
            <a:extLst>
              <a:ext uri="{FF2B5EF4-FFF2-40B4-BE49-F238E27FC236}">
                <a16:creationId xmlns:a16="http://schemas.microsoft.com/office/drawing/2014/main" id="{ECF6CE48-067D-4BCC-8118-FAC936C40B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9782"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6">
            <a:extLst>
              <a:ext uri="{FF2B5EF4-FFF2-40B4-BE49-F238E27FC236}">
                <a16:creationId xmlns:a16="http://schemas.microsoft.com/office/drawing/2014/main" id="{5996AF05-FFC0-48E3-A851-FDF4C93880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7">
            <a:extLst>
              <a:ext uri="{FF2B5EF4-FFF2-40B4-BE49-F238E27FC236}">
                <a16:creationId xmlns:a16="http://schemas.microsoft.com/office/drawing/2014/main" id="{5C32DE67-E0F0-476E-83F7-D49807AC59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8">
            <a:extLst>
              <a:ext uri="{FF2B5EF4-FFF2-40B4-BE49-F238E27FC236}">
                <a16:creationId xmlns:a16="http://schemas.microsoft.com/office/drawing/2014/main" id="{1AC8D917-094B-4A3C-861B-1C717FAD36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258859" y="1118007"/>
            <a:ext cx="5634295"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Naslov 1">
            <a:extLst>
              <a:ext uri="{FF2B5EF4-FFF2-40B4-BE49-F238E27FC236}">
                <a16:creationId xmlns:a16="http://schemas.microsoft.com/office/drawing/2014/main" id="{D32E5E2A-7E2B-4E2B-9F64-850DF489547A}"/>
              </a:ext>
            </a:extLst>
          </p:cNvPr>
          <p:cNvSpPr>
            <a:spLocks noGrp="1"/>
          </p:cNvSpPr>
          <p:nvPr>
            <p:ph type="ctrTitle"/>
          </p:nvPr>
        </p:nvSpPr>
        <p:spPr>
          <a:xfrm>
            <a:off x="1587842" y="1448469"/>
            <a:ext cx="5004344" cy="3036019"/>
          </a:xfrm>
        </p:spPr>
        <p:txBody>
          <a:bodyPr>
            <a:normAutofit fontScale="90000"/>
          </a:bodyPr>
          <a:lstStyle/>
          <a:p>
            <a:pPr marL="457200" algn="l"/>
            <a:br>
              <a:rPr lang="hr-HR" sz="1400" dirty="0">
                <a:solidFill>
                  <a:srgbClr val="FEFFFF"/>
                </a:solidFill>
                <a:effectLst/>
                <a:latin typeface="Calibri" panose="020F0502020204030204" pitchFamily="34" charset="0"/>
                <a:ea typeface="Calibri" panose="020F0502020204030204" pitchFamily="34" charset="0"/>
                <a:cs typeface="Arial" panose="020B0604020202020204" pitchFamily="34" charset="0"/>
              </a:rPr>
            </a:br>
            <a:br>
              <a:rPr lang="hr-HR" sz="1400" dirty="0">
                <a:solidFill>
                  <a:srgbClr val="FEFFFF"/>
                </a:solidFill>
                <a:effectLst/>
                <a:latin typeface="Calibri" panose="020F0502020204030204" pitchFamily="34" charset="0"/>
                <a:ea typeface="Calibri" panose="020F0502020204030204" pitchFamily="34" charset="0"/>
                <a:cs typeface="Arial" panose="020B0604020202020204" pitchFamily="34" charset="0"/>
              </a:rPr>
            </a:br>
            <a:br>
              <a:rPr lang="hr-HR" sz="1400" dirty="0">
                <a:solidFill>
                  <a:srgbClr val="FEFFFF"/>
                </a:solidFill>
                <a:effectLst/>
                <a:latin typeface="Calibri" panose="020F0502020204030204" pitchFamily="34" charset="0"/>
                <a:ea typeface="Calibri" panose="020F0502020204030204" pitchFamily="34" charset="0"/>
                <a:cs typeface="Arial" panose="020B0604020202020204" pitchFamily="34" charset="0"/>
              </a:rPr>
            </a:br>
            <a:br>
              <a:rPr lang="hr-HR" sz="1400" dirty="0">
                <a:solidFill>
                  <a:srgbClr val="FEFFFF"/>
                </a:solidFill>
                <a:effectLst/>
                <a:latin typeface="Calibri" panose="020F0502020204030204" pitchFamily="34" charset="0"/>
                <a:ea typeface="Calibri" panose="020F0502020204030204" pitchFamily="34" charset="0"/>
                <a:cs typeface="Arial" panose="020B0604020202020204" pitchFamily="34" charset="0"/>
              </a:rPr>
            </a:br>
            <a:br>
              <a:rPr lang="hr-HR" sz="1400" dirty="0">
                <a:solidFill>
                  <a:srgbClr val="FEFFFF"/>
                </a:solidFill>
                <a:effectLst/>
                <a:latin typeface="Calibri" panose="020F0502020204030204" pitchFamily="34" charset="0"/>
                <a:ea typeface="Calibri" panose="020F0502020204030204" pitchFamily="34" charset="0"/>
                <a:cs typeface="Arial" panose="020B0604020202020204" pitchFamily="34" charset="0"/>
              </a:rPr>
            </a:br>
            <a:br>
              <a:rPr lang="hr-HR" sz="1400" dirty="0">
                <a:solidFill>
                  <a:srgbClr val="FEFFFF"/>
                </a:solidFill>
                <a:effectLst/>
                <a:latin typeface="Calibri" panose="020F0502020204030204" pitchFamily="34" charset="0"/>
                <a:ea typeface="Calibri" panose="020F0502020204030204" pitchFamily="34" charset="0"/>
                <a:cs typeface="Arial" panose="020B0604020202020204" pitchFamily="34" charset="0"/>
              </a:rPr>
            </a:br>
            <a:br>
              <a:rPr lang="hr-HR" sz="1400" dirty="0">
                <a:solidFill>
                  <a:srgbClr val="FEFFFF"/>
                </a:solidFill>
                <a:effectLst/>
                <a:latin typeface="Calibri" panose="020F0502020204030204" pitchFamily="34" charset="0"/>
                <a:ea typeface="Calibri" panose="020F0502020204030204" pitchFamily="34" charset="0"/>
                <a:cs typeface="Arial" panose="020B0604020202020204" pitchFamily="34" charset="0"/>
              </a:rPr>
            </a:br>
            <a:br>
              <a:rPr lang="hr-HR" sz="1400" dirty="0">
                <a:solidFill>
                  <a:srgbClr val="FEFFFF"/>
                </a:solidFill>
                <a:effectLst/>
                <a:latin typeface="Calibri" panose="020F0502020204030204" pitchFamily="34" charset="0"/>
                <a:ea typeface="Calibri" panose="020F0502020204030204" pitchFamily="34" charset="0"/>
                <a:cs typeface="Arial" panose="020B0604020202020204" pitchFamily="34" charset="0"/>
              </a:rPr>
            </a:br>
            <a:br>
              <a:rPr lang="hr-HR" sz="1400" dirty="0">
                <a:solidFill>
                  <a:srgbClr val="FEFFFF"/>
                </a:solidFill>
                <a:effectLst/>
                <a:latin typeface="Calibri" panose="020F0502020204030204" pitchFamily="34" charset="0"/>
                <a:ea typeface="Calibri" panose="020F0502020204030204" pitchFamily="34" charset="0"/>
                <a:cs typeface="Arial" panose="020B0604020202020204" pitchFamily="34" charset="0"/>
              </a:rPr>
            </a:br>
            <a:br>
              <a:rPr lang="hr-HR" sz="1400" dirty="0">
                <a:solidFill>
                  <a:srgbClr val="FEFFFF"/>
                </a:solidFill>
                <a:effectLst/>
                <a:latin typeface="Calibri" panose="020F0502020204030204" pitchFamily="34" charset="0"/>
                <a:ea typeface="Calibri" panose="020F0502020204030204" pitchFamily="34" charset="0"/>
                <a:cs typeface="Arial" panose="020B0604020202020204" pitchFamily="34" charset="0"/>
              </a:rPr>
            </a:br>
            <a:br>
              <a:rPr lang="hr-HR" sz="1400" dirty="0">
                <a:solidFill>
                  <a:srgbClr val="FEFFFF"/>
                </a:solidFill>
                <a:effectLst/>
                <a:latin typeface="Calibri" panose="020F0502020204030204" pitchFamily="34" charset="0"/>
                <a:ea typeface="Calibri" panose="020F0502020204030204" pitchFamily="34" charset="0"/>
                <a:cs typeface="Arial" panose="020B0604020202020204" pitchFamily="34" charset="0"/>
              </a:rPr>
            </a:br>
            <a:br>
              <a:rPr lang="hr-HR" sz="1400" dirty="0">
                <a:solidFill>
                  <a:srgbClr val="FEFFFF"/>
                </a:solidFill>
                <a:effectLst/>
                <a:latin typeface="Calibri" panose="020F0502020204030204" pitchFamily="34" charset="0"/>
                <a:ea typeface="Calibri" panose="020F0502020204030204" pitchFamily="34" charset="0"/>
                <a:cs typeface="Arial" panose="020B0604020202020204" pitchFamily="34" charset="0"/>
              </a:rPr>
            </a:br>
            <a:br>
              <a:rPr lang="hr-HR" sz="1400" dirty="0">
                <a:solidFill>
                  <a:srgbClr val="FEFFFF"/>
                </a:solidFill>
                <a:effectLst/>
                <a:latin typeface="Calibri" panose="020F0502020204030204" pitchFamily="34" charset="0"/>
                <a:ea typeface="Calibri" panose="020F0502020204030204" pitchFamily="34" charset="0"/>
                <a:cs typeface="Arial" panose="020B0604020202020204" pitchFamily="34" charset="0"/>
              </a:rPr>
            </a:br>
            <a:br>
              <a:rPr lang="hr-HR" sz="1400" dirty="0">
                <a:solidFill>
                  <a:srgbClr val="FEFFFF"/>
                </a:solidFill>
                <a:effectLst/>
                <a:latin typeface="Calibri" panose="020F0502020204030204" pitchFamily="34" charset="0"/>
                <a:ea typeface="Calibri" panose="020F0502020204030204" pitchFamily="34" charset="0"/>
                <a:cs typeface="Arial" panose="020B0604020202020204" pitchFamily="34" charset="0"/>
              </a:rPr>
            </a:br>
            <a:br>
              <a:rPr lang="hr-HR" sz="1400" dirty="0">
                <a:solidFill>
                  <a:srgbClr val="FEFFFF"/>
                </a:solidFill>
                <a:effectLst/>
                <a:latin typeface="Calibri" panose="020F0502020204030204" pitchFamily="34" charset="0"/>
                <a:ea typeface="Calibri" panose="020F0502020204030204" pitchFamily="34" charset="0"/>
                <a:cs typeface="Arial" panose="020B0604020202020204" pitchFamily="34" charset="0"/>
              </a:rPr>
            </a:br>
            <a:br>
              <a:rPr lang="hr-HR" sz="1400" dirty="0">
                <a:solidFill>
                  <a:srgbClr val="FEFFFF"/>
                </a:solidFill>
                <a:effectLst/>
                <a:latin typeface="Calibri" panose="020F0502020204030204" pitchFamily="34" charset="0"/>
                <a:ea typeface="Calibri" panose="020F0502020204030204" pitchFamily="34" charset="0"/>
                <a:cs typeface="Arial" panose="020B0604020202020204" pitchFamily="34" charset="0"/>
              </a:rPr>
            </a:br>
            <a:br>
              <a:rPr lang="hr-HR" sz="1400" dirty="0">
                <a:solidFill>
                  <a:srgbClr val="FEFFFF"/>
                </a:solidFill>
                <a:effectLst/>
                <a:latin typeface="Calibri" panose="020F0502020204030204" pitchFamily="34" charset="0"/>
                <a:ea typeface="Calibri" panose="020F0502020204030204" pitchFamily="34" charset="0"/>
                <a:cs typeface="Arial" panose="020B0604020202020204" pitchFamily="34" charset="0"/>
              </a:rPr>
            </a:br>
            <a:br>
              <a:rPr lang="hr-HR" sz="1400" dirty="0">
                <a:solidFill>
                  <a:srgbClr val="FEFFFF"/>
                </a:solidFill>
                <a:effectLst/>
                <a:latin typeface="Calibri" panose="020F0502020204030204" pitchFamily="34" charset="0"/>
                <a:ea typeface="Calibri" panose="020F0502020204030204" pitchFamily="34" charset="0"/>
                <a:cs typeface="Arial" panose="020B0604020202020204" pitchFamily="34" charset="0"/>
              </a:rPr>
            </a:br>
            <a:br>
              <a:rPr lang="hr-HR" sz="1400" dirty="0">
                <a:solidFill>
                  <a:srgbClr val="FEFFFF"/>
                </a:solidFill>
                <a:effectLst/>
                <a:latin typeface="Calibri" panose="020F0502020204030204" pitchFamily="34" charset="0"/>
                <a:ea typeface="Calibri" panose="020F0502020204030204" pitchFamily="34" charset="0"/>
                <a:cs typeface="Arial" panose="020B0604020202020204" pitchFamily="34" charset="0"/>
              </a:rPr>
            </a:br>
            <a:br>
              <a:rPr lang="hr-HR" sz="1400" dirty="0">
                <a:solidFill>
                  <a:srgbClr val="FEFFFF"/>
                </a:solidFill>
                <a:effectLst/>
                <a:latin typeface="Calibri" panose="020F0502020204030204" pitchFamily="34" charset="0"/>
                <a:ea typeface="Calibri" panose="020F0502020204030204" pitchFamily="34" charset="0"/>
                <a:cs typeface="Arial" panose="020B0604020202020204" pitchFamily="34" charset="0"/>
              </a:rPr>
            </a:br>
            <a:br>
              <a:rPr lang="hr-HR" sz="1400" dirty="0">
                <a:solidFill>
                  <a:srgbClr val="FEFFFF"/>
                </a:solidFill>
                <a:effectLst/>
                <a:latin typeface="Calibri" panose="020F0502020204030204" pitchFamily="34" charset="0"/>
                <a:ea typeface="Calibri" panose="020F0502020204030204" pitchFamily="34" charset="0"/>
                <a:cs typeface="Arial" panose="020B0604020202020204" pitchFamily="34" charset="0"/>
              </a:rPr>
            </a:br>
            <a:br>
              <a:rPr lang="hr-HR" sz="1400" dirty="0">
                <a:solidFill>
                  <a:srgbClr val="FEFFFF"/>
                </a:solidFill>
                <a:effectLst/>
                <a:latin typeface="Calibri" panose="020F0502020204030204" pitchFamily="34" charset="0"/>
                <a:ea typeface="Calibri" panose="020F0502020204030204" pitchFamily="34" charset="0"/>
                <a:cs typeface="Arial" panose="020B0604020202020204" pitchFamily="34" charset="0"/>
              </a:rPr>
            </a:br>
            <a:br>
              <a:rPr lang="hr-HR" sz="1400" dirty="0">
                <a:solidFill>
                  <a:srgbClr val="FEFFFF"/>
                </a:solidFill>
                <a:effectLst/>
                <a:latin typeface="Calibri" panose="020F0502020204030204" pitchFamily="34" charset="0"/>
                <a:ea typeface="Calibri" panose="020F0502020204030204" pitchFamily="34" charset="0"/>
                <a:cs typeface="Arial" panose="020B0604020202020204" pitchFamily="34" charset="0"/>
              </a:rPr>
            </a:br>
            <a:br>
              <a:rPr lang="hr-HR" sz="1400" dirty="0">
                <a:solidFill>
                  <a:srgbClr val="FEFFFF"/>
                </a:solidFill>
                <a:effectLst/>
                <a:latin typeface="Calibri" panose="020F0502020204030204" pitchFamily="34" charset="0"/>
                <a:ea typeface="Calibri" panose="020F0502020204030204" pitchFamily="34" charset="0"/>
                <a:cs typeface="Arial" panose="020B0604020202020204" pitchFamily="34" charset="0"/>
              </a:rPr>
            </a:br>
            <a:br>
              <a:rPr lang="hr-HR" sz="1400" dirty="0">
                <a:solidFill>
                  <a:srgbClr val="FEFFFF"/>
                </a:solidFill>
                <a:effectLst/>
                <a:latin typeface="Calibri" panose="020F0502020204030204" pitchFamily="34" charset="0"/>
                <a:ea typeface="Calibri" panose="020F0502020204030204" pitchFamily="34" charset="0"/>
                <a:cs typeface="Arial" panose="020B0604020202020204" pitchFamily="34" charset="0"/>
              </a:rPr>
            </a:br>
            <a:br>
              <a:rPr lang="hr-HR" sz="1400" dirty="0">
                <a:solidFill>
                  <a:srgbClr val="FEFFFF"/>
                </a:solidFill>
                <a:effectLst/>
                <a:latin typeface="Calibri" panose="020F0502020204030204" pitchFamily="34" charset="0"/>
                <a:ea typeface="Calibri" panose="020F0502020204030204" pitchFamily="34" charset="0"/>
                <a:cs typeface="Arial" panose="020B0604020202020204" pitchFamily="34" charset="0"/>
              </a:rPr>
            </a:br>
            <a:br>
              <a:rPr lang="hr-HR" sz="1400" dirty="0">
                <a:solidFill>
                  <a:srgbClr val="FEFFFF"/>
                </a:solidFill>
                <a:effectLst/>
                <a:latin typeface="Calibri" panose="020F0502020204030204" pitchFamily="34" charset="0"/>
                <a:ea typeface="Calibri" panose="020F0502020204030204" pitchFamily="34" charset="0"/>
                <a:cs typeface="Arial" panose="020B0604020202020204" pitchFamily="34" charset="0"/>
              </a:rPr>
            </a:br>
            <a:br>
              <a:rPr lang="hr-HR" sz="1400" dirty="0">
                <a:solidFill>
                  <a:srgbClr val="FEFFFF"/>
                </a:solidFill>
                <a:effectLst/>
                <a:latin typeface="Calibri" panose="020F0502020204030204" pitchFamily="34" charset="0"/>
                <a:ea typeface="Calibri" panose="020F0502020204030204" pitchFamily="34" charset="0"/>
                <a:cs typeface="Arial" panose="020B0604020202020204" pitchFamily="34" charset="0"/>
              </a:rPr>
            </a:br>
            <a:br>
              <a:rPr lang="hr-HR" sz="1400" dirty="0">
                <a:solidFill>
                  <a:srgbClr val="FEFFFF"/>
                </a:solidFill>
                <a:effectLst/>
                <a:latin typeface="Calibri" panose="020F0502020204030204" pitchFamily="34" charset="0"/>
                <a:ea typeface="Calibri" panose="020F0502020204030204" pitchFamily="34" charset="0"/>
                <a:cs typeface="Arial" panose="020B0604020202020204" pitchFamily="34" charset="0"/>
              </a:rPr>
            </a:br>
            <a:br>
              <a:rPr lang="hr-HR" sz="1400" dirty="0">
                <a:solidFill>
                  <a:srgbClr val="FEFFFF"/>
                </a:solidFill>
                <a:effectLst/>
                <a:latin typeface="Calibri" panose="020F0502020204030204" pitchFamily="34" charset="0"/>
                <a:ea typeface="Calibri" panose="020F0502020204030204" pitchFamily="34" charset="0"/>
                <a:cs typeface="Arial" panose="020B0604020202020204" pitchFamily="34" charset="0"/>
              </a:rPr>
            </a:br>
            <a:br>
              <a:rPr lang="hr-HR" sz="1400" dirty="0">
                <a:solidFill>
                  <a:srgbClr val="FEFFFF"/>
                </a:solidFill>
                <a:effectLst/>
                <a:latin typeface="Calibri" panose="020F0502020204030204" pitchFamily="34" charset="0"/>
                <a:ea typeface="Calibri" panose="020F0502020204030204" pitchFamily="34" charset="0"/>
                <a:cs typeface="Arial" panose="020B0604020202020204" pitchFamily="34" charset="0"/>
              </a:rPr>
            </a:br>
            <a:br>
              <a:rPr lang="hr-HR" sz="1400" dirty="0">
                <a:solidFill>
                  <a:srgbClr val="FEFFFF"/>
                </a:solidFill>
                <a:effectLst/>
                <a:latin typeface="Calibri" panose="020F0502020204030204" pitchFamily="34" charset="0"/>
                <a:ea typeface="Calibri" panose="020F0502020204030204" pitchFamily="34" charset="0"/>
                <a:cs typeface="Arial" panose="020B0604020202020204" pitchFamily="34" charset="0"/>
              </a:rPr>
            </a:br>
            <a:br>
              <a:rPr lang="hr-HR" sz="1400" dirty="0">
                <a:solidFill>
                  <a:srgbClr val="FEFFFF"/>
                </a:solidFill>
                <a:effectLst/>
                <a:latin typeface="Calibri" panose="020F0502020204030204" pitchFamily="34" charset="0"/>
                <a:ea typeface="Calibri" panose="020F0502020204030204" pitchFamily="34" charset="0"/>
                <a:cs typeface="Arial" panose="020B0604020202020204" pitchFamily="34" charset="0"/>
              </a:rPr>
            </a:br>
            <a:br>
              <a:rPr lang="hr-HR" sz="1400" dirty="0">
                <a:solidFill>
                  <a:srgbClr val="FEFFFF"/>
                </a:solidFill>
                <a:effectLst/>
                <a:latin typeface="Calibri" panose="020F0502020204030204" pitchFamily="34" charset="0"/>
                <a:ea typeface="Calibri" panose="020F0502020204030204" pitchFamily="34" charset="0"/>
                <a:cs typeface="Arial" panose="020B0604020202020204" pitchFamily="34" charset="0"/>
              </a:rPr>
            </a:br>
            <a:br>
              <a:rPr lang="hr-HR" sz="1400" dirty="0">
                <a:solidFill>
                  <a:srgbClr val="FEFFFF"/>
                </a:solidFill>
                <a:effectLst/>
                <a:latin typeface="Calibri" panose="020F0502020204030204" pitchFamily="34" charset="0"/>
                <a:ea typeface="Calibri" panose="020F0502020204030204" pitchFamily="34" charset="0"/>
                <a:cs typeface="Arial" panose="020B0604020202020204" pitchFamily="34" charset="0"/>
              </a:rPr>
            </a:br>
            <a:br>
              <a:rPr lang="hr-HR" sz="1400" dirty="0">
                <a:solidFill>
                  <a:srgbClr val="FEFFFF"/>
                </a:solidFill>
                <a:effectLst/>
                <a:latin typeface="Calibri" panose="020F0502020204030204" pitchFamily="34" charset="0"/>
                <a:ea typeface="Calibri" panose="020F0502020204030204" pitchFamily="34" charset="0"/>
                <a:cs typeface="Arial" panose="020B0604020202020204" pitchFamily="34" charset="0"/>
              </a:rPr>
            </a:br>
            <a:br>
              <a:rPr lang="hr-HR" sz="1400" dirty="0">
                <a:solidFill>
                  <a:srgbClr val="FEFFFF"/>
                </a:solidFill>
                <a:effectLst/>
                <a:latin typeface="Calibri" panose="020F0502020204030204" pitchFamily="34" charset="0"/>
                <a:ea typeface="Calibri" panose="020F0502020204030204" pitchFamily="34" charset="0"/>
                <a:cs typeface="Arial" panose="020B0604020202020204" pitchFamily="34" charset="0"/>
              </a:rPr>
            </a:br>
            <a:br>
              <a:rPr lang="hr-HR" sz="1400" dirty="0">
                <a:solidFill>
                  <a:srgbClr val="FEFFFF"/>
                </a:solidFill>
                <a:effectLst/>
                <a:latin typeface="Calibri" panose="020F0502020204030204" pitchFamily="34" charset="0"/>
                <a:ea typeface="Calibri" panose="020F0502020204030204" pitchFamily="34" charset="0"/>
                <a:cs typeface="Arial" panose="020B0604020202020204" pitchFamily="34" charset="0"/>
              </a:rPr>
            </a:br>
            <a:br>
              <a:rPr lang="hr-HR" sz="1400" dirty="0">
                <a:solidFill>
                  <a:srgbClr val="FEFFFF"/>
                </a:solidFill>
                <a:effectLst/>
                <a:latin typeface="Calibri" panose="020F0502020204030204" pitchFamily="34" charset="0"/>
                <a:ea typeface="Calibri" panose="020F0502020204030204" pitchFamily="34" charset="0"/>
                <a:cs typeface="Arial" panose="020B0604020202020204" pitchFamily="34" charset="0"/>
              </a:rPr>
            </a:br>
            <a:br>
              <a:rPr lang="hr-HR" sz="1400" dirty="0">
                <a:solidFill>
                  <a:srgbClr val="FEFFFF"/>
                </a:solidFill>
                <a:effectLst/>
                <a:latin typeface="Calibri" panose="020F0502020204030204" pitchFamily="34" charset="0"/>
                <a:ea typeface="Calibri" panose="020F0502020204030204" pitchFamily="34" charset="0"/>
                <a:cs typeface="Arial" panose="020B0604020202020204" pitchFamily="34" charset="0"/>
              </a:rPr>
            </a:br>
            <a:br>
              <a:rPr lang="hr-HR" sz="1400" dirty="0">
                <a:solidFill>
                  <a:srgbClr val="FEFFFF"/>
                </a:solidFill>
                <a:effectLst/>
                <a:latin typeface="Calibri" panose="020F0502020204030204" pitchFamily="34" charset="0"/>
                <a:ea typeface="Calibri" panose="020F0502020204030204" pitchFamily="34" charset="0"/>
                <a:cs typeface="Arial" panose="020B0604020202020204" pitchFamily="34" charset="0"/>
              </a:rPr>
            </a:br>
            <a:br>
              <a:rPr lang="hr-HR" sz="1400" dirty="0">
                <a:solidFill>
                  <a:srgbClr val="FEFFFF"/>
                </a:solidFill>
                <a:effectLst/>
                <a:latin typeface="Calibri" panose="020F0502020204030204" pitchFamily="34" charset="0"/>
                <a:ea typeface="Calibri" panose="020F0502020204030204" pitchFamily="34" charset="0"/>
                <a:cs typeface="Arial" panose="020B0604020202020204" pitchFamily="34" charset="0"/>
              </a:rPr>
            </a:br>
            <a:br>
              <a:rPr lang="hr-HR" sz="1400" dirty="0">
                <a:solidFill>
                  <a:srgbClr val="FEFFFF"/>
                </a:solidFill>
                <a:effectLst/>
                <a:latin typeface="Calibri" panose="020F0502020204030204" pitchFamily="34" charset="0"/>
                <a:ea typeface="Calibri" panose="020F0502020204030204" pitchFamily="34" charset="0"/>
                <a:cs typeface="Arial" panose="020B0604020202020204" pitchFamily="34" charset="0"/>
              </a:rPr>
            </a:br>
            <a:br>
              <a:rPr lang="hr-HR" sz="1400" dirty="0">
                <a:solidFill>
                  <a:srgbClr val="FEFFFF"/>
                </a:solidFill>
                <a:effectLst/>
                <a:latin typeface="Calibri" panose="020F0502020204030204" pitchFamily="34" charset="0"/>
                <a:ea typeface="Calibri" panose="020F0502020204030204" pitchFamily="34" charset="0"/>
                <a:cs typeface="Arial" panose="020B0604020202020204" pitchFamily="34" charset="0"/>
              </a:rPr>
            </a:br>
            <a:br>
              <a:rPr lang="hr-HR" sz="1400" dirty="0">
                <a:solidFill>
                  <a:srgbClr val="FEFFFF"/>
                </a:solidFill>
                <a:effectLst/>
                <a:latin typeface="Calibri" panose="020F0502020204030204" pitchFamily="34" charset="0"/>
                <a:ea typeface="Calibri" panose="020F0502020204030204" pitchFamily="34" charset="0"/>
                <a:cs typeface="Arial" panose="020B0604020202020204" pitchFamily="34" charset="0"/>
              </a:rPr>
            </a:br>
            <a:br>
              <a:rPr lang="hr-HR" sz="1400" dirty="0">
                <a:solidFill>
                  <a:srgbClr val="FEFFFF"/>
                </a:solidFill>
                <a:effectLst/>
                <a:latin typeface="Calibri" panose="020F0502020204030204" pitchFamily="34" charset="0"/>
                <a:ea typeface="Calibri" panose="020F0502020204030204" pitchFamily="34" charset="0"/>
                <a:cs typeface="Arial" panose="020B0604020202020204" pitchFamily="34" charset="0"/>
              </a:rPr>
            </a:br>
            <a:br>
              <a:rPr lang="hr-HR" sz="1400" dirty="0">
                <a:solidFill>
                  <a:srgbClr val="FEFFFF"/>
                </a:solidFill>
                <a:effectLst/>
                <a:latin typeface="Calibri" panose="020F0502020204030204" pitchFamily="34" charset="0"/>
                <a:ea typeface="Calibri" panose="020F0502020204030204" pitchFamily="34" charset="0"/>
                <a:cs typeface="Arial" panose="020B0604020202020204" pitchFamily="34" charset="0"/>
              </a:rPr>
            </a:br>
            <a:br>
              <a:rPr lang="hr-HR" sz="1400" dirty="0">
                <a:solidFill>
                  <a:srgbClr val="FEFFFF"/>
                </a:solidFill>
                <a:effectLst/>
                <a:latin typeface="Calibri" panose="020F0502020204030204" pitchFamily="34" charset="0"/>
                <a:ea typeface="Calibri" panose="020F0502020204030204" pitchFamily="34" charset="0"/>
                <a:cs typeface="Arial" panose="020B0604020202020204" pitchFamily="34" charset="0"/>
              </a:rPr>
            </a:br>
            <a:br>
              <a:rPr lang="hr-HR" sz="1400" dirty="0">
                <a:solidFill>
                  <a:srgbClr val="FEFFFF"/>
                </a:solidFill>
                <a:effectLst/>
                <a:latin typeface="Calibri" panose="020F0502020204030204" pitchFamily="34" charset="0"/>
                <a:ea typeface="Calibri" panose="020F0502020204030204" pitchFamily="34" charset="0"/>
                <a:cs typeface="Arial" panose="020B0604020202020204" pitchFamily="34" charset="0"/>
              </a:rPr>
            </a:br>
            <a:br>
              <a:rPr lang="hr-HR" sz="1400" dirty="0">
                <a:solidFill>
                  <a:srgbClr val="FEFFFF"/>
                </a:solidFill>
                <a:effectLst/>
                <a:latin typeface="Calibri" panose="020F0502020204030204" pitchFamily="34" charset="0"/>
                <a:ea typeface="Calibri" panose="020F0502020204030204" pitchFamily="34" charset="0"/>
                <a:cs typeface="Arial" panose="020B0604020202020204" pitchFamily="34" charset="0"/>
              </a:rPr>
            </a:br>
            <a:br>
              <a:rPr lang="hr-HR" sz="1400" dirty="0">
                <a:solidFill>
                  <a:srgbClr val="FEFFFF"/>
                </a:solidFill>
                <a:effectLst/>
                <a:latin typeface="Calibri" panose="020F0502020204030204" pitchFamily="34" charset="0"/>
                <a:ea typeface="Calibri" panose="020F0502020204030204" pitchFamily="34" charset="0"/>
                <a:cs typeface="Arial" panose="020B0604020202020204" pitchFamily="34" charset="0"/>
              </a:rPr>
            </a:br>
            <a:r>
              <a:rPr lang="en-GB" sz="1400" b="1" dirty="0">
                <a:solidFill>
                  <a:srgbClr val="FEFFFF"/>
                </a:solidFill>
                <a:effectLst/>
                <a:latin typeface="Calisto MT" panose="02040603050505030304" pitchFamily="18" charset="0"/>
                <a:ea typeface="Calibri" panose="020F0502020204030204" pitchFamily="34" charset="0"/>
                <a:cs typeface="Arial" panose="020B0604020202020204" pitchFamily="34" charset="0"/>
              </a:rPr>
              <a:t>TALOŽENJE (SEDIMENTACIJA)</a:t>
            </a:r>
            <a:br>
              <a:rPr lang="hr-HR" sz="1400" b="1" dirty="0">
                <a:solidFill>
                  <a:srgbClr val="FEFFFF"/>
                </a:solidFill>
                <a:latin typeface="Calisto MT" panose="02040603050505030304" pitchFamily="18" charset="0"/>
                <a:ea typeface="Calibri" panose="020F0502020204030204" pitchFamily="34" charset="0"/>
                <a:cs typeface="Arial" panose="020B0604020202020204" pitchFamily="34" charset="0"/>
              </a:rPr>
            </a:br>
            <a:r>
              <a:rPr lang="hr-HR" sz="1400" b="1" dirty="0">
                <a:solidFill>
                  <a:srgbClr val="FEFFFF"/>
                </a:solidFill>
                <a:latin typeface="Calisto MT" panose="02040603050505030304" pitchFamily="18" charset="0"/>
                <a:ea typeface="Calibri" panose="020F0502020204030204" pitchFamily="34" charset="0"/>
                <a:cs typeface="Arial" panose="020B0604020202020204" pitchFamily="34" charset="0"/>
              </a:rPr>
              <a:t>-</a:t>
            </a:r>
            <a:r>
              <a:rPr lang="en-GB" sz="1400" dirty="0">
                <a:solidFill>
                  <a:srgbClr val="FEFFFF"/>
                </a:solidFill>
                <a:effectLst/>
                <a:latin typeface="Calisto MT" panose="02040603050505030304" pitchFamily="18" charset="0"/>
                <a:ea typeface="Calibri" panose="020F0502020204030204" pitchFamily="34" charset="0"/>
                <a:cs typeface="Arial" panose="020B0604020202020204" pitchFamily="34" charset="0"/>
              </a:rPr>
              <a:t> </a:t>
            </a:r>
            <a:r>
              <a:rPr lang="en-GB" sz="1400" dirty="0" err="1">
                <a:solidFill>
                  <a:srgbClr val="FEFFFF"/>
                </a:solidFill>
                <a:effectLst/>
                <a:latin typeface="Calisto MT" panose="02040603050505030304" pitchFamily="18" charset="0"/>
                <a:ea typeface="Calibri" panose="020F0502020204030204" pitchFamily="34" charset="0"/>
                <a:cs typeface="Arial" panose="020B0604020202020204" pitchFamily="34" charset="0"/>
              </a:rPr>
              <a:t>postupak</a:t>
            </a:r>
            <a:r>
              <a:rPr lang="en-GB" sz="1400" dirty="0">
                <a:solidFill>
                  <a:srgbClr val="FEFFFF"/>
                </a:solidFill>
                <a:effectLst/>
                <a:latin typeface="Calisto MT" panose="02040603050505030304" pitchFamily="18" charset="0"/>
                <a:ea typeface="Calibri" panose="020F0502020204030204" pitchFamily="34" charset="0"/>
                <a:cs typeface="Arial" panose="020B0604020202020204" pitchFamily="34" charset="0"/>
              </a:rPr>
              <a:t> </a:t>
            </a:r>
            <a:r>
              <a:rPr lang="en-GB" sz="1400" dirty="0" err="1">
                <a:solidFill>
                  <a:srgbClr val="FEFFFF"/>
                </a:solidFill>
                <a:effectLst/>
                <a:latin typeface="Calisto MT" panose="02040603050505030304" pitchFamily="18" charset="0"/>
                <a:ea typeface="Calibri" panose="020F0502020204030204" pitchFamily="34" charset="0"/>
                <a:cs typeface="Arial" panose="020B0604020202020204" pitchFamily="34" charset="0"/>
              </a:rPr>
              <a:t>uklanjanja</a:t>
            </a:r>
            <a:r>
              <a:rPr lang="en-GB" sz="1400" dirty="0">
                <a:solidFill>
                  <a:srgbClr val="FEFFFF"/>
                </a:solidFill>
                <a:effectLst/>
                <a:latin typeface="Calisto MT" panose="02040603050505030304" pitchFamily="18" charset="0"/>
                <a:ea typeface="Calibri" panose="020F0502020204030204" pitchFamily="34" charset="0"/>
                <a:cs typeface="Arial" panose="020B0604020202020204" pitchFamily="34" charset="0"/>
              </a:rPr>
              <a:t> </a:t>
            </a:r>
            <a:r>
              <a:rPr lang="en-GB" sz="1400" dirty="0" err="1">
                <a:solidFill>
                  <a:srgbClr val="FEFFFF"/>
                </a:solidFill>
                <a:effectLst/>
                <a:latin typeface="Calisto MT" panose="02040603050505030304" pitchFamily="18" charset="0"/>
                <a:ea typeface="Calibri" panose="020F0502020204030204" pitchFamily="34" charset="0"/>
                <a:cs typeface="Arial" panose="020B0604020202020204" pitchFamily="34" charset="0"/>
              </a:rPr>
              <a:t>krutina</a:t>
            </a:r>
            <a:r>
              <a:rPr lang="en-GB" sz="1400" dirty="0">
                <a:solidFill>
                  <a:srgbClr val="FEFFFF"/>
                </a:solidFill>
                <a:effectLst/>
                <a:latin typeface="Calisto MT" panose="02040603050505030304" pitchFamily="18" charset="0"/>
                <a:ea typeface="Calibri" panose="020F0502020204030204" pitchFamily="34" charset="0"/>
                <a:cs typeface="Arial" panose="020B0604020202020204" pitchFamily="34" charset="0"/>
              </a:rPr>
              <a:t> </a:t>
            </a:r>
            <a:r>
              <a:rPr lang="en-GB" sz="1400" dirty="0" err="1">
                <a:solidFill>
                  <a:srgbClr val="FEFFFF"/>
                </a:solidFill>
                <a:effectLst/>
                <a:latin typeface="Calisto MT" panose="02040603050505030304" pitchFamily="18" charset="0"/>
                <a:ea typeface="Calibri" panose="020F0502020204030204" pitchFamily="34" charset="0"/>
                <a:cs typeface="Arial" panose="020B0604020202020204" pitchFamily="34" charset="0"/>
              </a:rPr>
              <a:t>iz</a:t>
            </a:r>
            <a:r>
              <a:rPr lang="en-GB" sz="1400" dirty="0">
                <a:solidFill>
                  <a:srgbClr val="FEFFFF"/>
                </a:solidFill>
                <a:effectLst/>
                <a:latin typeface="Calisto MT" panose="02040603050505030304" pitchFamily="18" charset="0"/>
                <a:ea typeface="Calibri" panose="020F0502020204030204" pitchFamily="34" charset="0"/>
                <a:cs typeface="Arial" panose="020B0604020202020204" pitchFamily="34" charset="0"/>
              </a:rPr>
              <a:t> </a:t>
            </a:r>
            <a:r>
              <a:rPr lang="en-GB" sz="1400" dirty="0" err="1">
                <a:solidFill>
                  <a:srgbClr val="FEFFFF"/>
                </a:solidFill>
                <a:effectLst/>
                <a:latin typeface="Calisto MT" panose="02040603050505030304" pitchFamily="18" charset="0"/>
                <a:ea typeface="Calibri" panose="020F0502020204030204" pitchFamily="34" charset="0"/>
                <a:cs typeface="Arial" panose="020B0604020202020204" pitchFamily="34" charset="0"/>
              </a:rPr>
              <a:t>tekućina</a:t>
            </a:r>
            <a:br>
              <a:rPr lang="hr-HR" sz="1400" dirty="0">
                <a:solidFill>
                  <a:srgbClr val="FEFFFF"/>
                </a:solidFill>
                <a:latin typeface="Calisto MT" panose="02040603050505030304" pitchFamily="18" charset="0"/>
                <a:ea typeface="Calibri" panose="020F0502020204030204" pitchFamily="34" charset="0"/>
                <a:cs typeface="Arial" panose="020B0604020202020204" pitchFamily="34" charset="0"/>
              </a:rPr>
            </a:br>
            <a:r>
              <a:rPr lang="hr-HR" sz="1400" dirty="0">
                <a:solidFill>
                  <a:srgbClr val="FEFFFF"/>
                </a:solidFill>
                <a:latin typeface="Calisto MT" panose="02040603050505030304" pitchFamily="18" charset="0"/>
                <a:ea typeface="Calibri" panose="020F0502020204030204" pitchFamily="34" charset="0"/>
                <a:cs typeface="Arial" panose="020B0604020202020204" pitchFamily="34" charset="0"/>
              </a:rPr>
              <a:t>- </a:t>
            </a:r>
            <a:r>
              <a:rPr lang="en-GB" sz="1400" dirty="0" err="1">
                <a:solidFill>
                  <a:srgbClr val="FEFFFF"/>
                </a:solidFill>
                <a:effectLst/>
                <a:latin typeface="Calisto MT" panose="02040603050505030304" pitchFamily="18" charset="0"/>
                <a:ea typeface="Calibri" panose="020F0502020204030204" pitchFamily="34" charset="0"/>
                <a:cs typeface="Arial" panose="020B0604020202020204" pitchFamily="34" charset="0"/>
              </a:rPr>
              <a:t>odvajanje</a:t>
            </a:r>
            <a:r>
              <a:rPr lang="en-GB" sz="1400" dirty="0">
                <a:solidFill>
                  <a:srgbClr val="FEFFFF"/>
                </a:solidFill>
                <a:effectLst/>
                <a:latin typeface="Calisto MT" panose="02040603050505030304" pitchFamily="18" charset="0"/>
                <a:ea typeface="Calibri" panose="020F0502020204030204" pitchFamily="34" charset="0"/>
                <a:cs typeface="Arial" panose="020B0604020202020204" pitchFamily="34" charset="0"/>
              </a:rPr>
              <a:t> </a:t>
            </a:r>
            <a:r>
              <a:rPr lang="en-GB" sz="1400" dirty="0" err="1">
                <a:solidFill>
                  <a:srgbClr val="FEFFFF"/>
                </a:solidFill>
                <a:effectLst/>
                <a:latin typeface="Calisto MT" panose="02040603050505030304" pitchFamily="18" charset="0"/>
                <a:ea typeface="Calibri" panose="020F0502020204030204" pitchFamily="34" charset="0"/>
                <a:cs typeface="Arial" panose="020B0604020202020204" pitchFamily="34" charset="0"/>
              </a:rPr>
              <a:t>uz</a:t>
            </a:r>
            <a:r>
              <a:rPr lang="en-GB" sz="1400" dirty="0">
                <a:solidFill>
                  <a:srgbClr val="FEFFFF"/>
                </a:solidFill>
                <a:effectLst/>
                <a:latin typeface="Calisto MT" panose="02040603050505030304" pitchFamily="18" charset="0"/>
                <a:ea typeface="Calibri" panose="020F0502020204030204" pitchFamily="34" charset="0"/>
                <a:cs typeface="Arial" panose="020B0604020202020204" pitchFamily="34" charset="0"/>
              </a:rPr>
              <a:t> </a:t>
            </a:r>
            <a:r>
              <a:rPr lang="en-GB" sz="1400" dirty="0" err="1">
                <a:solidFill>
                  <a:srgbClr val="FEFFFF"/>
                </a:solidFill>
                <a:effectLst/>
                <a:latin typeface="Calisto MT" panose="02040603050505030304" pitchFamily="18" charset="0"/>
                <a:ea typeface="Calibri" panose="020F0502020204030204" pitchFamily="34" charset="0"/>
                <a:cs typeface="Arial" panose="020B0604020202020204" pitchFamily="34" charset="0"/>
              </a:rPr>
              <a:t>pomoć</a:t>
            </a:r>
            <a:r>
              <a:rPr lang="en-GB" sz="1400" dirty="0">
                <a:solidFill>
                  <a:srgbClr val="FEFFFF"/>
                </a:solidFill>
                <a:effectLst/>
                <a:latin typeface="Calisto MT" panose="02040603050505030304" pitchFamily="18" charset="0"/>
                <a:ea typeface="Calibri" panose="020F0502020204030204" pitchFamily="34" charset="0"/>
                <a:cs typeface="Arial" panose="020B0604020202020204" pitchFamily="34" charset="0"/>
              </a:rPr>
              <a:t> </a:t>
            </a:r>
            <a:r>
              <a:rPr lang="en-GB" sz="1400" dirty="0" err="1">
                <a:solidFill>
                  <a:srgbClr val="FEFFFF"/>
                </a:solidFill>
                <a:effectLst/>
                <a:latin typeface="Calisto MT" panose="02040603050505030304" pitchFamily="18" charset="0"/>
                <a:ea typeface="Calibri" panose="020F0502020204030204" pitchFamily="34" charset="0"/>
                <a:cs typeface="Arial" panose="020B0604020202020204" pitchFamily="34" charset="0"/>
              </a:rPr>
              <a:t>gravitacije</a:t>
            </a:r>
            <a:r>
              <a:rPr lang="en-GB" sz="1400" dirty="0">
                <a:solidFill>
                  <a:srgbClr val="FEFFFF"/>
                </a:solidFill>
                <a:effectLst/>
                <a:latin typeface="Calisto MT" panose="02040603050505030304" pitchFamily="18" charset="0"/>
                <a:ea typeface="Calibri" panose="020F0502020204030204" pitchFamily="34" charset="0"/>
                <a:cs typeface="Arial" panose="020B0604020202020204" pitchFamily="34" charset="0"/>
              </a:rPr>
              <a:t>, a </a:t>
            </a:r>
            <a:r>
              <a:rPr lang="en-GB" sz="1400" dirty="0" err="1">
                <a:solidFill>
                  <a:srgbClr val="FEFFFF"/>
                </a:solidFill>
                <a:effectLst/>
                <a:latin typeface="Calisto MT" panose="02040603050505030304" pitchFamily="18" charset="0"/>
                <a:ea typeface="Calibri" panose="020F0502020204030204" pitchFamily="34" charset="0"/>
                <a:cs typeface="Arial" panose="020B0604020202020204" pitchFamily="34" charset="0"/>
              </a:rPr>
              <a:t>tijek</a:t>
            </a:r>
            <a:r>
              <a:rPr lang="en-GB" sz="1400" dirty="0">
                <a:solidFill>
                  <a:srgbClr val="FEFFFF"/>
                </a:solidFill>
                <a:effectLst/>
                <a:latin typeface="Calisto MT" panose="02040603050505030304" pitchFamily="18" charset="0"/>
                <a:ea typeface="Calibri" panose="020F0502020204030204" pitchFamily="34" charset="0"/>
                <a:cs typeface="Arial" panose="020B0604020202020204" pitchFamily="34" charset="0"/>
              </a:rPr>
              <a:t> </a:t>
            </a:r>
            <a:r>
              <a:rPr lang="en-GB" sz="1400" dirty="0" err="1">
                <a:solidFill>
                  <a:srgbClr val="FEFFFF"/>
                </a:solidFill>
                <a:effectLst/>
                <a:latin typeface="Calisto MT" panose="02040603050505030304" pitchFamily="18" charset="0"/>
                <a:ea typeface="Calibri" panose="020F0502020204030204" pitchFamily="34" charset="0"/>
                <a:cs typeface="Arial" panose="020B0604020202020204" pitchFamily="34" charset="0"/>
              </a:rPr>
              <a:t>postupka</a:t>
            </a:r>
            <a:r>
              <a:rPr lang="en-GB" sz="1400" dirty="0">
                <a:solidFill>
                  <a:srgbClr val="FEFFFF"/>
                </a:solidFill>
                <a:effectLst/>
                <a:latin typeface="Calisto MT" panose="02040603050505030304" pitchFamily="18" charset="0"/>
                <a:ea typeface="Calibri" panose="020F0502020204030204" pitchFamily="34" charset="0"/>
                <a:cs typeface="Arial" panose="020B0604020202020204" pitchFamily="34" charset="0"/>
              </a:rPr>
              <a:t> </a:t>
            </a:r>
            <a:r>
              <a:rPr lang="en-GB" sz="1400" dirty="0" err="1">
                <a:solidFill>
                  <a:srgbClr val="FEFFFF"/>
                </a:solidFill>
                <a:effectLst/>
                <a:latin typeface="Calisto MT" panose="02040603050505030304" pitchFamily="18" charset="0"/>
                <a:ea typeface="Calibri" panose="020F0502020204030204" pitchFamily="34" charset="0"/>
                <a:cs typeface="Arial" panose="020B0604020202020204" pitchFamily="34" charset="0"/>
              </a:rPr>
              <a:t>ovisi</a:t>
            </a:r>
            <a:r>
              <a:rPr lang="en-GB" sz="1400" dirty="0">
                <a:solidFill>
                  <a:srgbClr val="FEFFFF"/>
                </a:solidFill>
                <a:effectLst/>
                <a:latin typeface="Calisto MT" panose="02040603050505030304" pitchFamily="18" charset="0"/>
                <a:ea typeface="Calibri" panose="020F0502020204030204" pitchFamily="34" charset="0"/>
                <a:cs typeface="Arial" panose="020B0604020202020204" pitchFamily="34" charset="0"/>
              </a:rPr>
              <a:t> o</a:t>
            </a:r>
            <a:br>
              <a:rPr lang="en-GB" sz="1400" dirty="0">
                <a:solidFill>
                  <a:srgbClr val="FEFFFF"/>
                </a:solidFill>
                <a:effectLst/>
                <a:latin typeface="Calisto MT" panose="02040603050505030304" pitchFamily="18" charset="0"/>
                <a:ea typeface="Calibri" panose="020F0502020204030204" pitchFamily="34" charset="0"/>
                <a:cs typeface="Arial" panose="020B0604020202020204" pitchFamily="34" charset="0"/>
              </a:rPr>
            </a:br>
            <a:r>
              <a:rPr lang="en-GB" sz="1400" dirty="0" err="1">
                <a:solidFill>
                  <a:srgbClr val="FEFFFF"/>
                </a:solidFill>
                <a:effectLst/>
                <a:latin typeface="Calisto MT" panose="02040603050505030304" pitchFamily="18" charset="0"/>
                <a:ea typeface="Calibri" panose="020F0502020204030204" pitchFamily="34" charset="0"/>
                <a:cs typeface="Arial" panose="020B0604020202020204" pitchFamily="34" charset="0"/>
              </a:rPr>
              <a:t>gustoći</a:t>
            </a:r>
            <a:r>
              <a:rPr lang="en-GB" sz="1400" dirty="0">
                <a:solidFill>
                  <a:srgbClr val="FEFFFF"/>
                </a:solidFill>
                <a:effectLst/>
                <a:latin typeface="Calisto MT" panose="02040603050505030304" pitchFamily="18" charset="0"/>
                <a:ea typeface="Calibri" panose="020F0502020204030204" pitchFamily="34" charset="0"/>
                <a:cs typeface="Arial" panose="020B0604020202020204" pitchFamily="34" charset="0"/>
              </a:rPr>
              <a:t> </a:t>
            </a:r>
            <a:r>
              <a:rPr lang="en-GB" sz="1400" dirty="0" err="1">
                <a:solidFill>
                  <a:srgbClr val="FEFFFF"/>
                </a:solidFill>
                <a:effectLst/>
                <a:latin typeface="Calisto MT" panose="02040603050505030304" pitchFamily="18" charset="0"/>
                <a:ea typeface="Calibri" panose="020F0502020204030204" pitchFamily="34" charset="0"/>
                <a:cs typeface="Arial" panose="020B0604020202020204" pitchFamily="34" charset="0"/>
              </a:rPr>
              <a:t>i</a:t>
            </a:r>
            <a:r>
              <a:rPr lang="en-GB" sz="1400" dirty="0">
                <a:solidFill>
                  <a:srgbClr val="FEFFFF"/>
                </a:solidFill>
                <a:effectLst/>
                <a:latin typeface="Calisto MT" panose="02040603050505030304" pitchFamily="18" charset="0"/>
                <a:ea typeface="Calibri" panose="020F0502020204030204" pitchFamily="34" charset="0"/>
                <a:cs typeface="Arial" panose="020B0604020202020204" pitchFamily="34" charset="0"/>
              </a:rPr>
              <a:t> </a:t>
            </a:r>
            <a:r>
              <a:rPr lang="en-GB" sz="1400" dirty="0" err="1">
                <a:solidFill>
                  <a:srgbClr val="FEFFFF"/>
                </a:solidFill>
                <a:effectLst/>
                <a:latin typeface="Calisto MT" panose="02040603050505030304" pitchFamily="18" charset="0"/>
                <a:ea typeface="Calibri" panose="020F0502020204030204" pitchFamily="34" charset="0"/>
                <a:cs typeface="Arial" panose="020B0604020202020204" pitchFamily="34" charset="0"/>
              </a:rPr>
              <a:t>veličini</a:t>
            </a:r>
            <a:r>
              <a:rPr lang="en-GB" sz="1400" dirty="0">
                <a:solidFill>
                  <a:srgbClr val="FEFFFF"/>
                </a:solidFill>
                <a:effectLst/>
                <a:latin typeface="Calisto MT" panose="02040603050505030304" pitchFamily="18" charset="0"/>
                <a:ea typeface="Calibri" panose="020F0502020204030204" pitchFamily="34" charset="0"/>
                <a:cs typeface="Arial" panose="020B0604020202020204" pitchFamily="34" charset="0"/>
              </a:rPr>
              <a:t> </a:t>
            </a:r>
            <a:r>
              <a:rPr lang="en-GB" sz="1400" dirty="0" err="1">
                <a:solidFill>
                  <a:srgbClr val="FEFFFF"/>
                </a:solidFill>
                <a:effectLst/>
                <a:latin typeface="Calisto MT" panose="02040603050505030304" pitchFamily="18" charset="0"/>
                <a:ea typeface="Calibri" panose="020F0502020204030204" pitchFamily="34" charset="0"/>
                <a:cs typeface="Arial" panose="020B0604020202020204" pitchFamily="34" charset="0"/>
              </a:rPr>
              <a:t>čestica</a:t>
            </a:r>
            <a:br>
              <a:rPr lang="en-GB" sz="1400" dirty="0">
                <a:solidFill>
                  <a:srgbClr val="FEFFFF"/>
                </a:solidFill>
                <a:effectLst/>
                <a:latin typeface="Calisto MT" panose="02040603050505030304" pitchFamily="18" charset="0"/>
                <a:ea typeface="Calibri" panose="020F0502020204030204" pitchFamily="34" charset="0"/>
                <a:cs typeface="Arial" panose="020B0604020202020204" pitchFamily="34" charset="0"/>
              </a:rPr>
            </a:br>
            <a:r>
              <a:rPr lang="hr-HR" sz="1400" dirty="0">
                <a:solidFill>
                  <a:srgbClr val="FEFFFF"/>
                </a:solidFill>
                <a:latin typeface="Calisto MT" panose="02040603050505030304" pitchFamily="18" charset="0"/>
                <a:ea typeface="Calibri" panose="020F0502020204030204" pitchFamily="34" charset="0"/>
                <a:cs typeface="Arial" panose="020B0604020202020204" pitchFamily="34" charset="0"/>
              </a:rPr>
              <a:t>- </a:t>
            </a:r>
            <a:r>
              <a:rPr lang="en-GB" sz="1400" dirty="0" err="1">
                <a:solidFill>
                  <a:srgbClr val="FEFFFF"/>
                </a:solidFill>
                <a:effectLst/>
                <a:latin typeface="Calisto MT" panose="02040603050505030304" pitchFamily="18" charset="0"/>
                <a:ea typeface="Calibri" panose="020F0502020204030204" pitchFamily="34" charset="0"/>
                <a:cs typeface="Arial" panose="020B0604020202020204" pitchFamily="34" charset="0"/>
              </a:rPr>
              <a:t>taloženje</a:t>
            </a:r>
            <a:r>
              <a:rPr lang="en-GB" sz="1400" dirty="0">
                <a:solidFill>
                  <a:srgbClr val="FEFFFF"/>
                </a:solidFill>
                <a:effectLst/>
                <a:latin typeface="Calisto MT" panose="02040603050505030304" pitchFamily="18" charset="0"/>
                <a:ea typeface="Calibri" panose="020F0502020204030204" pitchFamily="34" charset="0"/>
                <a:cs typeface="Arial" panose="020B0604020202020204" pitchFamily="34" charset="0"/>
              </a:rPr>
              <a:t> </a:t>
            </a:r>
            <a:r>
              <a:rPr lang="en-GB" sz="1400" dirty="0" err="1">
                <a:solidFill>
                  <a:srgbClr val="FEFFFF"/>
                </a:solidFill>
                <a:effectLst/>
                <a:latin typeface="Calisto MT" panose="02040603050505030304" pitchFamily="18" charset="0"/>
                <a:ea typeface="Calibri" panose="020F0502020204030204" pitchFamily="34" charset="0"/>
                <a:cs typeface="Arial" panose="020B0604020202020204" pitchFamily="34" charset="0"/>
              </a:rPr>
              <a:t>pahuljičastih</a:t>
            </a:r>
            <a:r>
              <a:rPr lang="en-GB" sz="1400" dirty="0">
                <a:solidFill>
                  <a:srgbClr val="FEFFFF"/>
                </a:solidFill>
                <a:effectLst/>
                <a:latin typeface="Calisto MT" panose="02040603050505030304" pitchFamily="18" charset="0"/>
                <a:ea typeface="Calibri" panose="020F0502020204030204" pitchFamily="34" charset="0"/>
                <a:cs typeface="Arial" panose="020B0604020202020204" pitchFamily="34" charset="0"/>
              </a:rPr>
              <a:t> </a:t>
            </a:r>
            <a:r>
              <a:rPr lang="en-GB" sz="1400" dirty="0" err="1">
                <a:solidFill>
                  <a:srgbClr val="FEFFFF"/>
                </a:solidFill>
                <a:effectLst/>
                <a:latin typeface="Calisto MT" panose="02040603050505030304" pitchFamily="18" charset="0"/>
                <a:ea typeface="Calibri" panose="020F0502020204030204" pitchFamily="34" charset="0"/>
                <a:cs typeface="Arial" panose="020B0604020202020204" pitchFamily="34" charset="0"/>
              </a:rPr>
              <a:t>čestica</a:t>
            </a:r>
            <a:r>
              <a:rPr lang="en-GB" sz="1400" dirty="0">
                <a:solidFill>
                  <a:srgbClr val="FEFFFF"/>
                </a:solidFill>
                <a:effectLst/>
                <a:latin typeface="Calisto MT" panose="02040603050505030304" pitchFamily="18" charset="0"/>
                <a:ea typeface="Calibri" panose="020F0502020204030204" pitchFamily="34" charset="0"/>
                <a:cs typeface="Arial" panose="020B0604020202020204" pitchFamily="34" charset="0"/>
              </a:rPr>
              <a:t> </a:t>
            </a:r>
            <a:r>
              <a:rPr lang="en-GB" sz="1400" dirty="0" err="1">
                <a:solidFill>
                  <a:srgbClr val="FEFFFF"/>
                </a:solidFill>
                <a:effectLst/>
                <a:latin typeface="Calisto MT" panose="02040603050505030304" pitchFamily="18" charset="0"/>
                <a:ea typeface="Calibri" panose="020F0502020204030204" pitchFamily="34" charset="0"/>
                <a:cs typeface="Arial" panose="020B0604020202020204" pitchFamily="34" charset="0"/>
              </a:rPr>
              <a:t>povećava</a:t>
            </a:r>
            <a:r>
              <a:rPr lang="en-GB" sz="1400" dirty="0">
                <a:solidFill>
                  <a:srgbClr val="FEFFFF"/>
                </a:solidFill>
                <a:effectLst/>
                <a:latin typeface="Calisto MT" panose="02040603050505030304" pitchFamily="18" charset="0"/>
                <a:ea typeface="Calibri" panose="020F0502020204030204" pitchFamily="34" charset="0"/>
                <a:cs typeface="Arial" panose="020B0604020202020204" pitchFamily="34" charset="0"/>
              </a:rPr>
              <a:t> se </a:t>
            </a:r>
            <a:r>
              <a:rPr lang="en-GB" sz="1400" dirty="0" err="1">
                <a:solidFill>
                  <a:srgbClr val="FEFFFF"/>
                </a:solidFill>
                <a:effectLst/>
                <a:latin typeface="Calisto MT" panose="02040603050505030304" pitchFamily="18" charset="0"/>
                <a:ea typeface="Calibri" panose="020F0502020204030204" pitchFamily="34" charset="0"/>
                <a:cs typeface="Arial" panose="020B0604020202020204" pitchFamily="34" charset="0"/>
              </a:rPr>
              <a:t>ovisno</a:t>
            </a:r>
            <a:r>
              <a:rPr lang="en-GB" sz="1400" dirty="0">
                <a:solidFill>
                  <a:srgbClr val="FEFFFF"/>
                </a:solidFill>
                <a:effectLst/>
                <a:latin typeface="Calisto MT" panose="02040603050505030304" pitchFamily="18" charset="0"/>
                <a:ea typeface="Calibri" panose="020F0502020204030204" pitchFamily="34" charset="0"/>
                <a:cs typeface="Arial" panose="020B0604020202020204" pitchFamily="34" charset="0"/>
              </a:rPr>
              <a:t> o </a:t>
            </a:r>
            <a:r>
              <a:rPr lang="en-GB" sz="1400" dirty="0" err="1">
                <a:solidFill>
                  <a:srgbClr val="FEFFFF"/>
                </a:solidFill>
                <a:effectLst/>
                <a:latin typeface="Calisto MT" panose="02040603050505030304" pitchFamily="18" charset="0"/>
                <a:ea typeface="Calibri" panose="020F0502020204030204" pitchFamily="34" charset="0"/>
                <a:cs typeface="Arial" panose="020B0604020202020204" pitchFamily="34" charset="0"/>
              </a:rPr>
              <a:t>zgrušavanju</a:t>
            </a:r>
            <a:br>
              <a:rPr lang="en-GB" sz="1400" dirty="0">
                <a:solidFill>
                  <a:srgbClr val="FEFFFF"/>
                </a:solidFill>
                <a:effectLst/>
                <a:latin typeface="Calisto MT" panose="02040603050505030304" pitchFamily="18" charset="0"/>
                <a:ea typeface="Calibri" panose="020F0502020204030204" pitchFamily="34" charset="0"/>
                <a:cs typeface="Arial" panose="020B0604020202020204" pitchFamily="34" charset="0"/>
              </a:rPr>
            </a:br>
            <a:r>
              <a:rPr lang="en-GB" sz="1400" dirty="0" err="1">
                <a:solidFill>
                  <a:srgbClr val="FEFFFF"/>
                </a:solidFill>
                <a:effectLst/>
                <a:latin typeface="Calisto MT" panose="02040603050505030304" pitchFamily="18" charset="0"/>
                <a:ea typeface="Calibri" panose="020F0502020204030204" pitchFamily="34" charset="0"/>
                <a:cs typeface="Arial" panose="020B0604020202020204" pitchFamily="34" charset="0"/>
              </a:rPr>
              <a:t>odnosno</a:t>
            </a:r>
            <a:r>
              <a:rPr lang="en-GB" sz="1400" dirty="0">
                <a:solidFill>
                  <a:srgbClr val="FEFFFF"/>
                </a:solidFill>
                <a:effectLst/>
                <a:latin typeface="Calisto MT" panose="02040603050505030304" pitchFamily="18" charset="0"/>
                <a:ea typeface="Calibri" panose="020F0502020204030204" pitchFamily="34" charset="0"/>
                <a:cs typeface="Arial" panose="020B0604020202020204" pitchFamily="34" charset="0"/>
              </a:rPr>
              <a:t> </a:t>
            </a:r>
            <a:r>
              <a:rPr lang="en-GB" sz="1400" dirty="0" err="1">
                <a:solidFill>
                  <a:srgbClr val="FEFFFF"/>
                </a:solidFill>
                <a:effectLst/>
                <a:latin typeface="Calisto MT" panose="02040603050505030304" pitchFamily="18" charset="0"/>
                <a:ea typeface="Calibri" panose="020F0502020204030204" pitchFamily="34" charset="0"/>
                <a:cs typeface="Arial" panose="020B0604020202020204" pitchFamily="34" charset="0"/>
              </a:rPr>
              <a:t>povećanju</a:t>
            </a:r>
            <a:r>
              <a:rPr lang="en-GB" sz="1400" dirty="0">
                <a:solidFill>
                  <a:srgbClr val="FEFFFF"/>
                </a:solidFill>
                <a:effectLst/>
                <a:latin typeface="Calisto MT" panose="02040603050505030304" pitchFamily="18" charset="0"/>
                <a:ea typeface="Calibri" panose="020F0502020204030204" pitchFamily="34" charset="0"/>
                <a:cs typeface="Arial" panose="020B0604020202020204" pitchFamily="34" charset="0"/>
              </a:rPr>
              <a:t> </a:t>
            </a:r>
            <a:r>
              <a:rPr lang="en-GB" sz="1400" dirty="0" err="1">
                <a:solidFill>
                  <a:srgbClr val="FEFFFF"/>
                </a:solidFill>
                <a:effectLst/>
                <a:latin typeface="Calisto MT" panose="02040603050505030304" pitchFamily="18" charset="0"/>
                <a:ea typeface="Calibri" panose="020F0502020204030204" pitchFamily="34" charset="0"/>
                <a:cs typeface="Arial" panose="020B0604020202020204" pitchFamily="34" charset="0"/>
              </a:rPr>
              <a:t>pahuljica</a:t>
            </a:r>
            <a:br>
              <a:rPr lang="en-GB" sz="1400" dirty="0">
                <a:solidFill>
                  <a:srgbClr val="FEFFFF"/>
                </a:solidFill>
                <a:effectLst/>
                <a:latin typeface="Calisto MT" panose="02040603050505030304" pitchFamily="18" charset="0"/>
                <a:ea typeface="Calibri" panose="020F0502020204030204" pitchFamily="34" charset="0"/>
                <a:cs typeface="Arial" panose="020B0604020202020204" pitchFamily="34" charset="0"/>
              </a:rPr>
            </a:br>
            <a:r>
              <a:rPr lang="hr-HR" sz="1400" dirty="0">
                <a:solidFill>
                  <a:srgbClr val="FEFFFF"/>
                </a:solidFill>
                <a:latin typeface="Calisto MT" panose="02040603050505030304" pitchFamily="18" charset="0"/>
                <a:ea typeface="Calibri" panose="020F0502020204030204" pitchFamily="34" charset="0"/>
                <a:cs typeface="Arial" panose="020B0604020202020204" pitchFamily="34" charset="0"/>
              </a:rPr>
              <a:t>- </a:t>
            </a:r>
            <a:r>
              <a:rPr lang="en-GB" sz="1400" dirty="0" err="1">
                <a:solidFill>
                  <a:srgbClr val="FEFFFF"/>
                </a:solidFill>
                <a:effectLst/>
                <a:latin typeface="Calisto MT" panose="02040603050505030304" pitchFamily="18" charset="0"/>
                <a:ea typeface="Calibri" panose="020F0502020204030204" pitchFamily="34" charset="0"/>
                <a:cs typeface="Arial" panose="020B0604020202020204" pitchFamily="34" charset="0"/>
              </a:rPr>
              <a:t>spajanjem</a:t>
            </a:r>
            <a:r>
              <a:rPr lang="en-GB" sz="1400" dirty="0">
                <a:solidFill>
                  <a:srgbClr val="FEFFFF"/>
                </a:solidFill>
                <a:effectLst/>
                <a:latin typeface="Calisto MT" panose="02040603050505030304" pitchFamily="18" charset="0"/>
                <a:ea typeface="Calibri" panose="020F0502020204030204" pitchFamily="34" charset="0"/>
                <a:cs typeface="Arial" panose="020B0604020202020204" pitchFamily="34" charset="0"/>
              </a:rPr>
              <a:t> </a:t>
            </a:r>
            <a:r>
              <a:rPr lang="en-GB" sz="1400" dirty="0" err="1">
                <a:solidFill>
                  <a:srgbClr val="FEFFFF"/>
                </a:solidFill>
                <a:effectLst/>
                <a:latin typeface="Calisto MT" panose="02040603050505030304" pitchFamily="18" charset="0"/>
                <a:ea typeface="Calibri" panose="020F0502020204030204" pitchFamily="34" charset="0"/>
                <a:cs typeface="Arial" panose="020B0604020202020204" pitchFamily="34" charset="0"/>
              </a:rPr>
              <a:t>dviju</a:t>
            </a:r>
            <a:r>
              <a:rPr lang="en-GB" sz="1400" dirty="0">
                <a:solidFill>
                  <a:srgbClr val="FEFFFF"/>
                </a:solidFill>
                <a:effectLst/>
                <a:latin typeface="Calisto MT" panose="02040603050505030304" pitchFamily="18" charset="0"/>
                <a:ea typeface="Calibri" panose="020F0502020204030204" pitchFamily="34" charset="0"/>
                <a:cs typeface="Arial" panose="020B0604020202020204" pitchFamily="34" charset="0"/>
              </a:rPr>
              <a:t> </a:t>
            </a:r>
            <a:r>
              <a:rPr lang="en-GB" sz="1400" dirty="0" err="1">
                <a:solidFill>
                  <a:srgbClr val="FEFFFF"/>
                </a:solidFill>
                <a:effectLst/>
                <a:latin typeface="Calisto MT" panose="02040603050505030304" pitchFamily="18" charset="0"/>
                <a:ea typeface="Calibri" panose="020F0502020204030204" pitchFamily="34" charset="0"/>
                <a:cs typeface="Arial" panose="020B0604020202020204" pitchFamily="34" charset="0"/>
              </a:rPr>
              <a:t>ili</a:t>
            </a:r>
            <a:r>
              <a:rPr lang="en-GB" sz="1400" dirty="0">
                <a:solidFill>
                  <a:srgbClr val="FEFFFF"/>
                </a:solidFill>
                <a:effectLst/>
                <a:latin typeface="Calisto MT" panose="02040603050505030304" pitchFamily="18" charset="0"/>
                <a:ea typeface="Calibri" panose="020F0502020204030204" pitchFamily="34" charset="0"/>
                <a:cs typeface="Arial" panose="020B0604020202020204" pitchFamily="34" charset="0"/>
              </a:rPr>
              <a:t> </a:t>
            </a:r>
            <a:r>
              <a:rPr lang="en-GB" sz="1400" dirty="0" err="1">
                <a:solidFill>
                  <a:srgbClr val="FEFFFF"/>
                </a:solidFill>
                <a:effectLst/>
                <a:latin typeface="Calisto MT" panose="02040603050505030304" pitchFamily="18" charset="0"/>
                <a:ea typeface="Calibri" panose="020F0502020204030204" pitchFamily="34" charset="0"/>
                <a:cs typeface="Arial" panose="020B0604020202020204" pitchFamily="34" charset="0"/>
              </a:rPr>
              <a:t>više</a:t>
            </a:r>
            <a:r>
              <a:rPr lang="en-GB" sz="1400" dirty="0">
                <a:solidFill>
                  <a:srgbClr val="FEFFFF"/>
                </a:solidFill>
                <a:effectLst/>
                <a:latin typeface="Calisto MT" panose="02040603050505030304" pitchFamily="18" charset="0"/>
                <a:ea typeface="Calibri" panose="020F0502020204030204" pitchFamily="34" charset="0"/>
                <a:cs typeface="Arial" panose="020B0604020202020204" pitchFamily="34" charset="0"/>
              </a:rPr>
              <a:t> </a:t>
            </a:r>
            <a:r>
              <a:rPr lang="en-GB" sz="1400" dirty="0" err="1">
                <a:solidFill>
                  <a:srgbClr val="FEFFFF"/>
                </a:solidFill>
                <a:effectLst/>
                <a:latin typeface="Calisto MT" panose="02040603050505030304" pitchFamily="18" charset="0"/>
                <a:ea typeface="Calibri" panose="020F0502020204030204" pitchFamily="34" charset="0"/>
                <a:cs typeface="Arial" panose="020B0604020202020204" pitchFamily="34" charset="0"/>
              </a:rPr>
              <a:t>pahuljica</a:t>
            </a:r>
            <a:r>
              <a:rPr lang="en-GB" sz="1400" dirty="0">
                <a:solidFill>
                  <a:srgbClr val="FEFFFF"/>
                </a:solidFill>
                <a:effectLst/>
                <a:latin typeface="Calisto MT" panose="02040603050505030304" pitchFamily="18" charset="0"/>
                <a:ea typeface="Calibri" panose="020F0502020204030204" pitchFamily="34" charset="0"/>
                <a:cs typeface="Arial" panose="020B0604020202020204" pitchFamily="34" charset="0"/>
              </a:rPr>
              <a:t> </a:t>
            </a:r>
            <a:r>
              <a:rPr lang="en-GB" sz="1400" dirty="0" err="1">
                <a:solidFill>
                  <a:srgbClr val="FEFFFF"/>
                </a:solidFill>
                <a:effectLst/>
                <a:latin typeface="Calisto MT" panose="02040603050505030304" pitchFamily="18" charset="0"/>
                <a:ea typeface="Calibri" panose="020F0502020204030204" pitchFamily="34" charset="0"/>
                <a:cs typeface="Arial" panose="020B0604020202020204" pitchFamily="34" charset="0"/>
              </a:rPr>
              <a:t>povećava</a:t>
            </a:r>
            <a:r>
              <a:rPr lang="en-GB" sz="1400" dirty="0">
                <a:solidFill>
                  <a:srgbClr val="FEFFFF"/>
                </a:solidFill>
                <a:effectLst/>
                <a:latin typeface="Calisto MT" panose="02040603050505030304" pitchFamily="18" charset="0"/>
                <a:ea typeface="Calibri" panose="020F0502020204030204" pitchFamily="34" charset="0"/>
                <a:cs typeface="Arial" panose="020B0604020202020204" pitchFamily="34" charset="0"/>
              </a:rPr>
              <a:t> se masa </a:t>
            </a:r>
            <a:r>
              <a:rPr lang="en-GB" sz="1400" dirty="0" err="1">
                <a:solidFill>
                  <a:srgbClr val="FEFFFF"/>
                </a:solidFill>
                <a:effectLst/>
                <a:latin typeface="Calisto MT" panose="02040603050505030304" pitchFamily="18" charset="0"/>
                <a:ea typeface="Calibri" panose="020F0502020204030204" pitchFamily="34" charset="0"/>
                <a:cs typeface="Arial" panose="020B0604020202020204" pitchFamily="34" charset="0"/>
              </a:rPr>
              <a:t>nove</a:t>
            </a:r>
            <a:r>
              <a:rPr lang="en-GB" sz="1400" dirty="0">
                <a:solidFill>
                  <a:srgbClr val="FEFFFF"/>
                </a:solidFill>
                <a:effectLst/>
                <a:latin typeface="Calisto MT" panose="02040603050505030304" pitchFamily="18" charset="0"/>
                <a:ea typeface="Calibri" panose="020F0502020204030204" pitchFamily="34" charset="0"/>
                <a:cs typeface="Arial" panose="020B0604020202020204" pitchFamily="34" charset="0"/>
              </a:rPr>
              <a:t> </a:t>
            </a:r>
            <a:r>
              <a:rPr lang="en-GB" sz="1400" dirty="0" err="1">
                <a:solidFill>
                  <a:srgbClr val="FEFFFF"/>
                </a:solidFill>
                <a:effectLst/>
                <a:latin typeface="Calisto MT" panose="02040603050505030304" pitchFamily="18" charset="0"/>
                <a:ea typeface="Calibri" panose="020F0502020204030204" pitchFamily="34" charset="0"/>
                <a:cs typeface="Arial" panose="020B0604020202020204" pitchFamily="34" charset="0"/>
              </a:rPr>
              <a:t>pahuljice</a:t>
            </a:r>
            <a:r>
              <a:rPr lang="en-GB" sz="1400" dirty="0">
                <a:solidFill>
                  <a:srgbClr val="FEFFFF"/>
                </a:solidFill>
                <a:effectLst/>
                <a:latin typeface="Calisto MT" panose="02040603050505030304" pitchFamily="18" charset="0"/>
                <a:ea typeface="Calibri" panose="020F0502020204030204" pitchFamily="34" charset="0"/>
                <a:cs typeface="Arial" panose="020B0604020202020204" pitchFamily="34" charset="0"/>
              </a:rPr>
              <a:t>,</a:t>
            </a:r>
            <a:r>
              <a:rPr lang="hr-HR" sz="1400" dirty="0">
                <a:solidFill>
                  <a:srgbClr val="FEFFFF"/>
                </a:solidFill>
                <a:effectLst/>
                <a:latin typeface="Calisto MT" panose="02040603050505030304" pitchFamily="18" charset="0"/>
                <a:ea typeface="Calibri" panose="020F0502020204030204" pitchFamily="34" charset="0"/>
                <a:cs typeface="Arial" panose="020B0604020202020204" pitchFamily="34" charset="0"/>
              </a:rPr>
              <a:t> </a:t>
            </a:r>
            <a:r>
              <a:rPr lang="en-GB" sz="1400" dirty="0">
                <a:solidFill>
                  <a:srgbClr val="FEFFFF"/>
                </a:solidFill>
                <a:effectLst/>
                <a:latin typeface="Calisto MT" panose="02040603050505030304" pitchFamily="18" charset="0"/>
                <a:ea typeface="Calibri" panose="020F0502020204030204" pitchFamily="34" charset="0"/>
                <a:cs typeface="Arial" panose="020B0604020202020204" pitchFamily="34" charset="0"/>
              </a:rPr>
              <a:t>a time </a:t>
            </a:r>
            <a:r>
              <a:rPr lang="en-GB" sz="1400" dirty="0" err="1">
                <a:solidFill>
                  <a:srgbClr val="FEFFFF"/>
                </a:solidFill>
                <a:effectLst/>
                <a:latin typeface="Calisto MT" panose="02040603050505030304" pitchFamily="18" charset="0"/>
                <a:ea typeface="Calibri" panose="020F0502020204030204" pitchFamily="34" charset="0"/>
                <a:cs typeface="Arial" panose="020B0604020202020204" pitchFamily="34" charset="0"/>
              </a:rPr>
              <a:t>i</a:t>
            </a:r>
            <a:r>
              <a:rPr lang="en-GB" sz="1400" dirty="0">
                <a:solidFill>
                  <a:srgbClr val="FEFFFF"/>
                </a:solidFill>
                <a:effectLst/>
                <a:latin typeface="Calisto MT" panose="02040603050505030304" pitchFamily="18" charset="0"/>
                <a:ea typeface="Calibri" panose="020F0502020204030204" pitchFamily="34" charset="0"/>
                <a:cs typeface="Arial" panose="020B0604020202020204" pitchFamily="34" charset="0"/>
              </a:rPr>
              <a:t> </a:t>
            </a:r>
            <a:r>
              <a:rPr lang="en-GB" sz="1400" dirty="0" err="1">
                <a:solidFill>
                  <a:srgbClr val="FEFFFF"/>
                </a:solidFill>
                <a:effectLst/>
                <a:latin typeface="Calisto MT" panose="02040603050505030304" pitchFamily="18" charset="0"/>
                <a:ea typeface="Calibri" panose="020F0502020204030204" pitchFamily="34" charset="0"/>
                <a:cs typeface="Arial" panose="020B0604020202020204" pitchFamily="34" charset="0"/>
              </a:rPr>
              <a:t>brzina</a:t>
            </a:r>
            <a:r>
              <a:rPr lang="en-GB" sz="1400" dirty="0">
                <a:solidFill>
                  <a:srgbClr val="FEFFFF"/>
                </a:solidFill>
                <a:effectLst/>
                <a:latin typeface="Calisto MT" panose="02040603050505030304" pitchFamily="18" charset="0"/>
                <a:ea typeface="Calibri" panose="020F0502020204030204" pitchFamily="34" charset="0"/>
                <a:cs typeface="Arial" panose="020B0604020202020204" pitchFamily="34" charset="0"/>
              </a:rPr>
              <a:t> </a:t>
            </a:r>
            <a:r>
              <a:rPr lang="en-GB" sz="1400" dirty="0" err="1">
                <a:solidFill>
                  <a:srgbClr val="FEFFFF"/>
                </a:solidFill>
                <a:effectLst/>
                <a:latin typeface="Calisto MT" panose="02040603050505030304" pitchFamily="18" charset="0"/>
                <a:ea typeface="Calibri" panose="020F0502020204030204" pitchFamily="34" charset="0"/>
                <a:cs typeface="Arial" panose="020B0604020202020204" pitchFamily="34" charset="0"/>
              </a:rPr>
              <a:t>taloženja</a:t>
            </a:r>
            <a:br>
              <a:rPr lang="en-GB" sz="1400" dirty="0">
                <a:solidFill>
                  <a:srgbClr val="FEFFFF"/>
                </a:solidFill>
                <a:effectLst/>
                <a:latin typeface="Calisto MT" panose="02040603050505030304" pitchFamily="18" charset="0"/>
                <a:ea typeface="Calibri" panose="020F0502020204030204" pitchFamily="34" charset="0"/>
                <a:cs typeface="Arial" panose="020B0604020202020204" pitchFamily="34" charset="0"/>
              </a:rPr>
            </a:br>
            <a:r>
              <a:rPr lang="hr-HR" sz="1400" dirty="0">
                <a:solidFill>
                  <a:srgbClr val="FEFFFF"/>
                </a:solidFill>
                <a:latin typeface="Calisto MT" panose="02040603050505030304" pitchFamily="18" charset="0"/>
                <a:ea typeface="Calibri" panose="020F0502020204030204" pitchFamily="34" charset="0"/>
                <a:cs typeface="Arial" panose="020B0604020202020204" pitchFamily="34" charset="0"/>
              </a:rPr>
              <a:t>- </a:t>
            </a:r>
            <a:r>
              <a:rPr lang="en-GB" sz="1400" dirty="0" err="1">
                <a:solidFill>
                  <a:srgbClr val="FEFFFF"/>
                </a:solidFill>
                <a:effectLst/>
                <a:latin typeface="Calisto MT" panose="02040603050505030304" pitchFamily="18" charset="0"/>
                <a:ea typeface="Calibri" panose="020F0502020204030204" pitchFamily="34" charset="0"/>
                <a:cs typeface="Arial" panose="020B0604020202020204" pitchFamily="34" charset="0"/>
              </a:rPr>
              <a:t>učinak</a:t>
            </a:r>
            <a:r>
              <a:rPr lang="en-GB" sz="1400" dirty="0">
                <a:solidFill>
                  <a:srgbClr val="FEFFFF"/>
                </a:solidFill>
                <a:effectLst/>
                <a:latin typeface="Calisto MT" panose="02040603050505030304" pitchFamily="18" charset="0"/>
                <a:ea typeface="Calibri" panose="020F0502020204030204" pitchFamily="34" charset="0"/>
                <a:cs typeface="Arial" panose="020B0604020202020204" pitchFamily="34" charset="0"/>
              </a:rPr>
              <a:t> </a:t>
            </a:r>
            <a:r>
              <a:rPr lang="en-GB" sz="1400" dirty="0" err="1">
                <a:solidFill>
                  <a:srgbClr val="FEFFFF"/>
                </a:solidFill>
                <a:effectLst/>
                <a:latin typeface="Calisto MT" panose="02040603050505030304" pitchFamily="18" charset="0"/>
                <a:ea typeface="Calibri" panose="020F0502020204030204" pitchFamily="34" charset="0"/>
                <a:cs typeface="Arial" panose="020B0604020202020204" pitchFamily="34" charset="0"/>
              </a:rPr>
              <a:t>taloženja</a:t>
            </a:r>
            <a:r>
              <a:rPr lang="en-GB" sz="1400" dirty="0">
                <a:solidFill>
                  <a:srgbClr val="FEFFFF"/>
                </a:solidFill>
                <a:effectLst/>
                <a:latin typeface="Calisto MT" panose="02040603050505030304" pitchFamily="18" charset="0"/>
                <a:ea typeface="Calibri" panose="020F0502020204030204" pitchFamily="34" charset="0"/>
                <a:cs typeface="Arial" panose="020B0604020202020204" pitchFamily="34" charset="0"/>
              </a:rPr>
              <a:t> </a:t>
            </a:r>
            <a:r>
              <a:rPr lang="en-GB" sz="1400" dirty="0" err="1">
                <a:solidFill>
                  <a:srgbClr val="FEFFFF"/>
                </a:solidFill>
                <a:effectLst/>
                <a:latin typeface="Calisto MT" panose="02040603050505030304" pitchFamily="18" charset="0"/>
                <a:ea typeface="Calibri" panose="020F0502020204030204" pitchFamily="34" charset="0"/>
                <a:cs typeface="Arial" panose="020B0604020202020204" pitchFamily="34" charset="0"/>
              </a:rPr>
              <a:t>pahuljičastih</a:t>
            </a:r>
            <a:r>
              <a:rPr lang="en-GB" sz="1400" dirty="0">
                <a:solidFill>
                  <a:srgbClr val="FEFFFF"/>
                </a:solidFill>
                <a:effectLst/>
                <a:latin typeface="Calisto MT" panose="02040603050505030304" pitchFamily="18" charset="0"/>
                <a:ea typeface="Calibri" panose="020F0502020204030204" pitchFamily="34" charset="0"/>
                <a:cs typeface="Arial" panose="020B0604020202020204" pitchFamily="34" charset="0"/>
              </a:rPr>
              <a:t> </a:t>
            </a:r>
            <a:r>
              <a:rPr lang="en-GB" sz="1400" dirty="0" err="1">
                <a:solidFill>
                  <a:srgbClr val="FEFFFF"/>
                </a:solidFill>
                <a:effectLst/>
                <a:latin typeface="Calisto MT" panose="02040603050505030304" pitchFamily="18" charset="0"/>
                <a:ea typeface="Calibri" panose="020F0502020204030204" pitchFamily="34" charset="0"/>
                <a:cs typeface="Arial" panose="020B0604020202020204" pitchFamily="34" charset="0"/>
              </a:rPr>
              <a:t>čestica</a:t>
            </a:r>
            <a:r>
              <a:rPr lang="en-GB" sz="1400" dirty="0">
                <a:solidFill>
                  <a:srgbClr val="FEFFFF"/>
                </a:solidFill>
                <a:effectLst/>
                <a:latin typeface="Calisto MT" panose="02040603050505030304" pitchFamily="18" charset="0"/>
                <a:ea typeface="Calibri" panose="020F0502020204030204" pitchFamily="34" charset="0"/>
                <a:cs typeface="Arial" panose="020B0604020202020204" pitchFamily="34" charset="0"/>
              </a:rPr>
              <a:t> </a:t>
            </a:r>
            <a:r>
              <a:rPr lang="en-GB" sz="1400" dirty="0" err="1">
                <a:solidFill>
                  <a:srgbClr val="FEFFFF"/>
                </a:solidFill>
                <a:effectLst/>
                <a:latin typeface="Calisto MT" panose="02040603050505030304" pitchFamily="18" charset="0"/>
                <a:ea typeface="Calibri" panose="020F0502020204030204" pitchFamily="34" charset="0"/>
                <a:cs typeface="Arial" panose="020B0604020202020204" pitchFamily="34" charset="0"/>
              </a:rPr>
              <a:t>ovisi</a:t>
            </a:r>
            <a:r>
              <a:rPr lang="en-GB" sz="1400" dirty="0">
                <a:solidFill>
                  <a:srgbClr val="FEFFFF"/>
                </a:solidFill>
                <a:effectLst/>
                <a:latin typeface="Calisto MT" panose="02040603050505030304" pitchFamily="18" charset="0"/>
                <a:ea typeface="Calibri" panose="020F0502020204030204" pitchFamily="34" charset="0"/>
                <a:cs typeface="Arial" panose="020B0604020202020204" pitchFamily="34" charset="0"/>
              </a:rPr>
              <a:t> o </a:t>
            </a:r>
            <a:r>
              <a:rPr lang="en-GB" sz="1400" dirty="0" err="1">
                <a:solidFill>
                  <a:srgbClr val="FEFFFF"/>
                </a:solidFill>
                <a:effectLst/>
                <a:latin typeface="Calisto MT" panose="02040603050505030304" pitchFamily="18" charset="0"/>
                <a:ea typeface="Calibri" panose="020F0502020204030204" pitchFamily="34" charset="0"/>
                <a:cs typeface="Arial" panose="020B0604020202020204" pitchFamily="34" charset="0"/>
              </a:rPr>
              <a:t>vremenu</a:t>
            </a:r>
            <a:r>
              <a:rPr lang="en-GB" sz="1400" dirty="0">
                <a:solidFill>
                  <a:srgbClr val="FEFFFF"/>
                </a:solidFill>
                <a:effectLst/>
                <a:latin typeface="Calisto MT" panose="02040603050505030304" pitchFamily="18" charset="0"/>
                <a:ea typeface="Calibri" panose="020F0502020204030204" pitchFamily="34" charset="0"/>
                <a:cs typeface="Arial" panose="020B0604020202020204" pitchFamily="34" charset="0"/>
              </a:rPr>
              <a:t> </a:t>
            </a:r>
            <a:r>
              <a:rPr lang="en-GB" sz="1400" dirty="0" err="1">
                <a:solidFill>
                  <a:srgbClr val="FEFFFF"/>
                </a:solidFill>
                <a:effectLst/>
                <a:latin typeface="Calisto MT" panose="02040603050505030304" pitchFamily="18" charset="0"/>
                <a:ea typeface="Calibri" panose="020F0502020204030204" pitchFamily="34" charset="0"/>
                <a:cs typeface="Arial" panose="020B0604020202020204" pitchFamily="34" charset="0"/>
              </a:rPr>
              <a:t>zadržavanja</a:t>
            </a:r>
            <a:r>
              <a:rPr lang="en-GB" sz="1400" dirty="0">
                <a:solidFill>
                  <a:srgbClr val="FEFFFF"/>
                </a:solidFill>
                <a:effectLst/>
                <a:latin typeface="Calisto MT" panose="02040603050505030304" pitchFamily="18" charset="0"/>
                <a:ea typeface="Calibri" panose="020F0502020204030204" pitchFamily="34" charset="0"/>
                <a:cs typeface="Arial" panose="020B0604020202020204" pitchFamily="34" charset="0"/>
              </a:rPr>
              <a:t>,</a:t>
            </a:r>
            <a:br>
              <a:rPr lang="en-GB" sz="1400" dirty="0">
                <a:solidFill>
                  <a:srgbClr val="FEFFFF"/>
                </a:solidFill>
                <a:effectLst/>
                <a:latin typeface="Calisto MT" panose="02040603050505030304" pitchFamily="18" charset="0"/>
                <a:ea typeface="Calibri" panose="020F0502020204030204" pitchFamily="34" charset="0"/>
                <a:cs typeface="Arial" panose="020B0604020202020204" pitchFamily="34" charset="0"/>
              </a:rPr>
            </a:br>
            <a:r>
              <a:rPr lang="hr-HR" sz="1400" dirty="0">
                <a:solidFill>
                  <a:srgbClr val="FEFFFF"/>
                </a:solidFill>
                <a:effectLst/>
                <a:latin typeface="Calisto MT" panose="02040603050505030304" pitchFamily="18" charset="0"/>
                <a:ea typeface="Calibri" panose="020F0502020204030204" pitchFamily="34" charset="0"/>
                <a:cs typeface="Arial" panose="020B0604020202020204" pitchFamily="34" charset="0"/>
              </a:rPr>
              <a:t>- </a:t>
            </a:r>
            <a:r>
              <a:rPr lang="en-GB" sz="1400" dirty="0" err="1">
                <a:solidFill>
                  <a:srgbClr val="FEFFFF"/>
                </a:solidFill>
                <a:effectLst/>
                <a:latin typeface="Calisto MT" panose="02040603050505030304" pitchFamily="18" charset="0"/>
                <a:ea typeface="Calibri" panose="020F0502020204030204" pitchFamily="34" charset="0"/>
                <a:cs typeface="Arial" panose="020B0604020202020204" pitchFamily="34" charset="0"/>
              </a:rPr>
              <a:t>dubini</a:t>
            </a:r>
            <a:r>
              <a:rPr lang="en-GB" sz="1400" dirty="0">
                <a:solidFill>
                  <a:srgbClr val="FEFFFF"/>
                </a:solidFill>
                <a:effectLst/>
                <a:latin typeface="Calisto MT" panose="02040603050505030304" pitchFamily="18" charset="0"/>
                <a:ea typeface="Calibri" panose="020F0502020204030204" pitchFamily="34" charset="0"/>
                <a:cs typeface="Arial" panose="020B0604020202020204" pitchFamily="34" charset="0"/>
              </a:rPr>
              <a:t> </a:t>
            </a:r>
            <a:r>
              <a:rPr lang="en-GB" sz="1400" dirty="0" err="1">
                <a:solidFill>
                  <a:srgbClr val="FEFFFF"/>
                </a:solidFill>
                <a:effectLst/>
                <a:latin typeface="Calisto MT" panose="02040603050505030304" pitchFamily="18" charset="0"/>
                <a:ea typeface="Calibri" panose="020F0502020204030204" pitchFamily="34" charset="0"/>
                <a:cs typeface="Arial" panose="020B0604020202020204" pitchFamily="34" charset="0"/>
              </a:rPr>
              <a:t>taložnika</a:t>
            </a:r>
            <a:r>
              <a:rPr lang="en-GB" sz="1400" dirty="0">
                <a:solidFill>
                  <a:srgbClr val="FEFFFF"/>
                </a:solidFill>
                <a:effectLst/>
                <a:latin typeface="Calisto MT" panose="02040603050505030304" pitchFamily="18" charset="0"/>
                <a:ea typeface="Calibri" panose="020F0502020204030204" pitchFamily="34" charset="0"/>
                <a:cs typeface="Arial" panose="020B0604020202020204" pitchFamily="34" charset="0"/>
              </a:rPr>
              <a:t> </a:t>
            </a:r>
            <a:r>
              <a:rPr lang="en-GB" sz="1400" dirty="0" err="1">
                <a:solidFill>
                  <a:srgbClr val="FEFFFF"/>
                </a:solidFill>
                <a:effectLst/>
                <a:latin typeface="Calisto MT" panose="02040603050505030304" pitchFamily="18" charset="0"/>
                <a:ea typeface="Calibri" panose="020F0502020204030204" pitchFamily="34" charset="0"/>
                <a:cs typeface="Arial" panose="020B0604020202020204" pitchFamily="34" charset="0"/>
              </a:rPr>
              <a:t>kao</a:t>
            </a:r>
            <a:r>
              <a:rPr lang="en-GB" sz="1400" dirty="0">
                <a:solidFill>
                  <a:srgbClr val="FEFFFF"/>
                </a:solidFill>
                <a:effectLst/>
                <a:latin typeface="Calisto MT" panose="02040603050505030304" pitchFamily="18" charset="0"/>
                <a:ea typeface="Calibri" panose="020F0502020204030204" pitchFamily="34" charset="0"/>
                <a:cs typeface="Arial" panose="020B0604020202020204" pitchFamily="34" charset="0"/>
              </a:rPr>
              <a:t> </a:t>
            </a:r>
            <a:r>
              <a:rPr lang="en-GB" sz="1400" dirty="0" err="1">
                <a:solidFill>
                  <a:srgbClr val="FEFFFF"/>
                </a:solidFill>
                <a:effectLst/>
                <a:latin typeface="Calisto MT" panose="02040603050505030304" pitchFamily="18" charset="0"/>
                <a:ea typeface="Calibri" panose="020F0502020204030204" pitchFamily="34" charset="0"/>
                <a:cs typeface="Arial" panose="020B0604020202020204" pitchFamily="34" charset="0"/>
              </a:rPr>
              <a:t>i</a:t>
            </a:r>
            <a:r>
              <a:rPr lang="en-GB" sz="1400" dirty="0">
                <a:solidFill>
                  <a:srgbClr val="FEFFFF"/>
                </a:solidFill>
                <a:effectLst/>
                <a:latin typeface="Calisto MT" panose="02040603050505030304" pitchFamily="18" charset="0"/>
                <a:ea typeface="Calibri" panose="020F0502020204030204" pitchFamily="34" charset="0"/>
                <a:cs typeface="Arial" panose="020B0604020202020204" pitchFamily="34" charset="0"/>
              </a:rPr>
              <a:t> </a:t>
            </a:r>
            <a:r>
              <a:rPr lang="en-GB" sz="1400" dirty="0" err="1">
                <a:solidFill>
                  <a:srgbClr val="FEFFFF"/>
                </a:solidFill>
                <a:effectLst/>
                <a:latin typeface="Calisto MT" panose="02040603050505030304" pitchFamily="18" charset="0"/>
                <a:ea typeface="Calibri" panose="020F0502020204030204" pitchFamily="34" charset="0"/>
                <a:cs typeface="Arial" panose="020B0604020202020204" pitchFamily="34" charset="0"/>
              </a:rPr>
              <a:t>koncentraciji</a:t>
            </a:r>
            <a:r>
              <a:rPr lang="en-GB" sz="1400" dirty="0">
                <a:solidFill>
                  <a:srgbClr val="FEFFFF"/>
                </a:solidFill>
                <a:effectLst/>
                <a:latin typeface="Calisto MT" panose="02040603050505030304" pitchFamily="18" charset="0"/>
                <a:ea typeface="Calibri" panose="020F0502020204030204" pitchFamily="34" charset="0"/>
                <a:cs typeface="Arial" panose="020B0604020202020204" pitchFamily="34" charset="0"/>
              </a:rPr>
              <a:t> </a:t>
            </a:r>
            <a:r>
              <a:rPr lang="en-GB" sz="1400" dirty="0" err="1">
                <a:solidFill>
                  <a:srgbClr val="FEFFFF"/>
                </a:solidFill>
                <a:effectLst/>
                <a:latin typeface="Calisto MT" panose="02040603050505030304" pitchFamily="18" charset="0"/>
                <a:ea typeface="Calibri" panose="020F0502020204030204" pitchFamily="34" charset="0"/>
                <a:cs typeface="Arial" panose="020B0604020202020204" pitchFamily="34" charset="0"/>
              </a:rPr>
              <a:t>raspršene</a:t>
            </a:r>
            <a:r>
              <a:rPr lang="en-GB" sz="1400" dirty="0">
                <a:solidFill>
                  <a:srgbClr val="FEFFFF"/>
                </a:solidFill>
                <a:effectLst/>
                <a:latin typeface="Calisto MT" panose="02040603050505030304" pitchFamily="18" charset="0"/>
                <a:ea typeface="Calibri" panose="020F0502020204030204" pitchFamily="34" charset="0"/>
                <a:cs typeface="Arial" panose="020B0604020202020204" pitchFamily="34" charset="0"/>
              </a:rPr>
              <a:t> </a:t>
            </a:r>
            <a:r>
              <a:rPr lang="en-GB" sz="1400" dirty="0" err="1">
                <a:solidFill>
                  <a:srgbClr val="FEFFFF"/>
                </a:solidFill>
                <a:effectLst/>
                <a:latin typeface="Calisto MT" panose="02040603050505030304" pitchFamily="18" charset="0"/>
                <a:ea typeface="Calibri" panose="020F0502020204030204" pitchFamily="34" charset="0"/>
                <a:cs typeface="Arial" panose="020B0604020202020204" pitchFamily="34" charset="0"/>
              </a:rPr>
              <a:t>tvari</a:t>
            </a:r>
            <a:r>
              <a:rPr lang="en-GB" sz="1400" dirty="0">
                <a:solidFill>
                  <a:srgbClr val="FEFFFF"/>
                </a:solidFill>
                <a:effectLst/>
                <a:latin typeface="Calisto MT" panose="02040603050505030304" pitchFamily="18" charset="0"/>
                <a:ea typeface="Calibri" panose="020F0502020204030204" pitchFamily="34" charset="0"/>
                <a:cs typeface="Arial" panose="020B0604020202020204" pitchFamily="34" charset="0"/>
              </a:rPr>
              <a:t> u </a:t>
            </a:r>
            <a:r>
              <a:rPr lang="en-GB" sz="1400" dirty="0" err="1">
                <a:solidFill>
                  <a:srgbClr val="FEFFFF"/>
                </a:solidFill>
                <a:effectLst/>
                <a:latin typeface="Calisto MT" panose="02040603050505030304" pitchFamily="18" charset="0"/>
                <a:ea typeface="Calibri" panose="020F0502020204030204" pitchFamily="34" charset="0"/>
                <a:cs typeface="Arial" panose="020B0604020202020204" pitchFamily="34" charset="0"/>
              </a:rPr>
              <a:t>otpadnoj</a:t>
            </a:r>
            <a:r>
              <a:rPr lang="en-GB" sz="1400" dirty="0">
                <a:solidFill>
                  <a:srgbClr val="FEFFFF"/>
                </a:solidFill>
                <a:effectLst/>
                <a:latin typeface="Calisto MT" panose="02040603050505030304" pitchFamily="18" charset="0"/>
                <a:ea typeface="Calibri" panose="020F0502020204030204" pitchFamily="34" charset="0"/>
                <a:cs typeface="Arial" panose="020B0604020202020204" pitchFamily="34" charset="0"/>
              </a:rPr>
              <a:t> </a:t>
            </a:r>
            <a:r>
              <a:rPr lang="en-GB" sz="1400" dirty="0" err="1">
                <a:solidFill>
                  <a:srgbClr val="FEFFFF"/>
                </a:solidFill>
                <a:effectLst/>
                <a:latin typeface="Calisto MT" panose="02040603050505030304" pitchFamily="18" charset="0"/>
                <a:ea typeface="Calibri" panose="020F0502020204030204" pitchFamily="34" charset="0"/>
                <a:cs typeface="Arial" panose="020B0604020202020204" pitchFamily="34" charset="0"/>
              </a:rPr>
              <a:t>vo</a:t>
            </a:r>
            <a:r>
              <a:rPr lang="hr-HR" sz="1400" dirty="0">
                <a:solidFill>
                  <a:srgbClr val="FEFFFF"/>
                </a:solidFill>
                <a:effectLst/>
                <a:latin typeface="Calisto MT" panose="02040603050505030304" pitchFamily="18" charset="0"/>
                <a:ea typeface="Calibri" panose="020F0502020204030204" pitchFamily="34" charset="0"/>
                <a:cs typeface="Arial" panose="020B0604020202020204" pitchFamily="34" charset="0"/>
              </a:rPr>
              <a:t>di</a:t>
            </a:r>
            <a:br>
              <a:rPr lang="en-GB" sz="1400" dirty="0">
                <a:solidFill>
                  <a:srgbClr val="FEFFFF"/>
                </a:solidFill>
                <a:effectLst/>
                <a:latin typeface="Calisto MT" panose="02040603050505030304" pitchFamily="18" charset="0"/>
                <a:ea typeface="Calibri" panose="020F0502020204030204" pitchFamily="34" charset="0"/>
                <a:cs typeface="Arial" panose="020B0604020202020204" pitchFamily="34" charset="0"/>
              </a:rPr>
            </a:br>
            <a:r>
              <a:rPr lang="en-GB" sz="1400" dirty="0">
                <a:solidFill>
                  <a:srgbClr val="FEFFFF"/>
                </a:solidFill>
                <a:effectLst/>
                <a:latin typeface="Calibri" panose="020F0502020204030204" pitchFamily="34" charset="0"/>
                <a:ea typeface="Calibri" panose="020F0502020204030204" pitchFamily="34" charset="0"/>
                <a:cs typeface="Arial" panose="020B0604020202020204" pitchFamily="34" charset="0"/>
              </a:rPr>
              <a:t> </a:t>
            </a:r>
            <a:br>
              <a:rPr lang="en-GB" sz="1400" dirty="0">
                <a:solidFill>
                  <a:srgbClr val="FEFFFF"/>
                </a:solidFill>
                <a:effectLst/>
                <a:latin typeface="Calibri" panose="020F0502020204030204" pitchFamily="34" charset="0"/>
                <a:ea typeface="Calibri" panose="020F0502020204030204" pitchFamily="34" charset="0"/>
                <a:cs typeface="Arial" panose="020B0604020202020204" pitchFamily="34" charset="0"/>
              </a:rPr>
            </a:br>
            <a:endParaRPr lang="hr-HR" sz="1400" dirty="0">
              <a:solidFill>
                <a:srgbClr val="FEFFFF"/>
              </a:solidFill>
            </a:endParaRPr>
          </a:p>
        </p:txBody>
      </p:sp>
      <p:pic>
        <p:nvPicPr>
          <p:cNvPr id="5" name="Slika 4">
            <a:extLst>
              <a:ext uri="{FF2B5EF4-FFF2-40B4-BE49-F238E27FC236}">
                <a16:creationId xmlns:a16="http://schemas.microsoft.com/office/drawing/2014/main" id="{011B897A-BE28-4E9E-8465-3E0B34F2F9D5}"/>
              </a:ext>
            </a:extLst>
          </p:cNvPr>
          <p:cNvPicPr>
            <a:picLocks noChangeAspect="1"/>
          </p:cNvPicPr>
          <p:nvPr/>
        </p:nvPicPr>
        <p:blipFill>
          <a:blip r:embed="rId2"/>
          <a:stretch>
            <a:fillRect/>
          </a:stretch>
        </p:blipFill>
        <p:spPr>
          <a:xfrm>
            <a:off x="7601401" y="1628432"/>
            <a:ext cx="2934731" cy="2061649"/>
          </a:xfrm>
          <a:prstGeom prst="rect">
            <a:avLst/>
          </a:prstGeom>
        </p:spPr>
      </p:pic>
      <p:pic>
        <p:nvPicPr>
          <p:cNvPr id="4" name="Slika 3">
            <a:extLst>
              <a:ext uri="{FF2B5EF4-FFF2-40B4-BE49-F238E27FC236}">
                <a16:creationId xmlns:a16="http://schemas.microsoft.com/office/drawing/2014/main" id="{A1579A2F-D85F-4A5C-9AA0-467A573B6D2B}"/>
              </a:ext>
            </a:extLst>
          </p:cNvPr>
          <p:cNvPicPr>
            <a:picLocks noChangeAspect="1"/>
          </p:cNvPicPr>
          <p:nvPr/>
        </p:nvPicPr>
        <p:blipFill>
          <a:blip r:embed="rId3"/>
          <a:stretch>
            <a:fillRect/>
          </a:stretch>
        </p:blipFill>
        <p:spPr>
          <a:xfrm>
            <a:off x="7386369" y="4563829"/>
            <a:ext cx="3364795" cy="610149"/>
          </a:xfrm>
          <a:prstGeom prst="rect">
            <a:avLst/>
          </a:prstGeom>
        </p:spPr>
      </p:pic>
    </p:spTree>
    <p:extLst>
      <p:ext uri="{BB962C8B-B14F-4D97-AF65-F5344CB8AC3E}">
        <p14:creationId xmlns:p14="http://schemas.microsoft.com/office/powerpoint/2010/main" val="13468983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theme1.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460</TotalTime>
  <Words>1176</Words>
  <Application>Microsoft Office PowerPoint</Application>
  <PresentationFormat>Široki zaslon</PresentationFormat>
  <Paragraphs>42</Paragraphs>
  <Slides>26</Slides>
  <Notes>0</Notes>
  <HiddenSlides>0</HiddenSlides>
  <MMClips>0</MMClips>
  <ScaleCrop>false</ScaleCrop>
  <HeadingPairs>
    <vt:vector size="6" baseType="variant">
      <vt:variant>
        <vt:lpstr>Korišteni fontovi</vt:lpstr>
      </vt:variant>
      <vt:variant>
        <vt:i4>6</vt:i4>
      </vt:variant>
      <vt:variant>
        <vt:lpstr>Tema</vt:lpstr>
      </vt:variant>
      <vt:variant>
        <vt:i4>1</vt:i4>
      </vt:variant>
      <vt:variant>
        <vt:lpstr>Naslovi slajdova</vt:lpstr>
      </vt:variant>
      <vt:variant>
        <vt:i4>26</vt:i4>
      </vt:variant>
    </vt:vector>
  </HeadingPairs>
  <TitlesOfParts>
    <vt:vector size="33" baseType="lpstr">
      <vt:lpstr>Arial</vt:lpstr>
      <vt:lpstr>Calibri</vt:lpstr>
      <vt:lpstr>Calibri Light</vt:lpstr>
      <vt:lpstr>Calisto MT</vt:lpstr>
      <vt:lpstr>Century</vt:lpstr>
      <vt:lpstr>Rockwell</vt:lpstr>
      <vt:lpstr>Tema sustava Office</vt:lpstr>
      <vt:lpstr>eTwinning projekt: Svaka kap je bitna   PROČIŠĆAVANJE OTPADNIH VODA</vt:lpstr>
      <vt:lpstr>Radnje i postupci za uklanjanje onečišćivača </vt:lpstr>
      <vt:lpstr>PREGLED RADNJI I POSTUPAKA ČIŠĆENJA NA UREĐAJU ZA PROČIŠĆAVANJE OTPADNIH VODA           - Rešetanje - Usitnjavanje - Uklanjanje pijeska i masnoća </vt:lpstr>
      <vt:lpstr>PRVI STUPANJ  - Uklanjanje raspršene tvari - Taloženje - Isplivavanje - Cijeđenje na mikrositima </vt:lpstr>
      <vt:lpstr>DRUGI STUPANJ  -Uklanjanje biorazgradive tvari: - Biološki postupci - Fizikalnokemijski postupci </vt:lpstr>
      <vt:lpstr>TREĆI STUPANJ  - Uklanjanje dušika i fosfora - Uklanjanje postojane organske tvari - Uklanjanje teških metala i otopljenih anorganskih tvari   </vt:lpstr>
      <vt:lpstr>PJESKOLOVI  - uklanjanje pijeska, šljunka i drugih krutina   </vt:lpstr>
      <vt:lpstr>ISPLIVAVANJE (FLOTACIJA)  - odvajanje čestica krutina i tekućina manje gustoće od onih veće gustoće - mastolovi – imaju funkciju uklanjanja masti i ulja iz garaža, autoradionica i restorana - kod temperature 35 °C, zadržavanjem vode od 3-5 minuta, ulazne brzine od 15 m/h, uklanja se 80 do 90 % masnoća - umjetno isplivavanje može se postići uvođenjem mjehurića plina (zraka) u vodu   </vt:lpstr>
      <vt:lpstr>                                                   TALOŽENJE (SEDIMENTACIJA) - postupak uklanjanja krutina iz tekućina - odvajanje uz pomoć gravitacije, a tijek postupka ovisi o gustoći i veličini čestica - taloženje pahuljičastih čestica povećava se ovisno o zgrušavanju odnosno povećanju pahuljica - spajanjem dviju ili više pahuljica povećava se masa nove pahuljice, a time i brzina taloženja - učinak taloženja pahuljičastih čestica ovisi o vremenu zadržavanja, - dubini taložnika kao i koncentraciji raspršene tvari u otpadnoj vodi   </vt:lpstr>
      <vt:lpstr>PowerPoint prezentacija</vt:lpstr>
      <vt:lpstr>BIOLOŠKI POSTUPCI PROČIŠĆAVANJA OTPADNIH VODA OPĆENITO SE PRIMIJENJUJU ZA: - uklanjanje organskog ugljika  (II. stupanj) - smanjenje koncentracije dušikovih spojeva u otpadnoj vodi nitrifikacija-denitrifikacija,  (II/III stupanj) - dodatno smanjenje koncentracije spojeva fosfora (III. stupanj) </vt:lpstr>
      <vt:lpstr>Biološki postupci na uređajima za biološko čišćenje otpadnih voda isti su procesima samoočišćenja (autopurifikacije) u prirodnim vodama, samo se čitav postupak odvija u ograničenim prostorima, u kraćem vremenu i uz kontrolu čimbenika koji utječu na postupak. </vt:lpstr>
      <vt:lpstr>POSTUPCI BIOLOŠKOG PROČIŠĆAVANJA MOGU BITI SLJEDEĆI: - aerobna izgradnja i razgradnja stanica - anaerobno kiselo vrenje i metanska razgradnja - bakteriološka oksidacija i redukcija   </vt:lpstr>
      <vt:lpstr>AKTIVNI MULJ Postupak biološkog čišćenja otpadnih voda u kojem se biomasa živih mikroorganizama u mulju sekundarnog taložnika vraća kao "povratni mulj" u biospremnik, da bi povećala sposobnost biomase u razgradnji organske tvari. Otpadna voda uvodi se u biospremnik u kojem su mikroorganizmi raspršeni u vodi. U spremniku se prozračuje (turbinama ili ubrizgavanjem kisika) uz istovremeno miješanje vode, što ubrzava dodir mikroorganizama s hranom. Novonastala biomasa mikroorganizama odvodi se s u naknadni taložnik. Od istaloženog mulja (aktivni mulj) dio mase organizama vraća se u biospremnik kao "povratni mulj   </vt:lpstr>
      <vt:lpstr>TREĆI STUPANJ PROČIŠĆAVANJA - primijenjuju se samo kada je neophodan visok stupanj čistoće vode  uklanjanje dušika i fosfora  uklanjanje postojane organske tvari  uklanjanje teških metala i otopljene anorganske tvari  uklanjanje patogenih bakterija i virusa   </vt:lpstr>
      <vt:lpstr>ALTERNATIVNI POSTUPCI ČIŠĆENJA: - čišćenje na/u tlu - biljni pročistači </vt:lpstr>
      <vt:lpstr>BILJNI UREĐAJI (BU) imitiraju funkcije prirodnih močvara u pročišćavanju otpadnih voda u kontroliranim uvjetima To su plitki bazeni sa šljunčanim dnom i posađenim makrofitama. </vt:lpstr>
      <vt:lpstr>Rezultati pročišćavanja vode biljnim uređajima pridonose smanjenju koncentracija: - BPK u vrijednosti (5 do 10 mg/l) - koncentracije raspršene tvari (10-15 mg/l) - koncentracije ukupnog dušika (oko 5 mg/l) - smanjenje brojnosti patogenih bakterija i virusa </vt:lpstr>
      <vt:lpstr>Zanimljivosti iz kanalizacije </vt:lpstr>
      <vt:lpstr>PowerPoint prezentacija</vt:lpstr>
      <vt:lpstr>PowerPoint prezentacija</vt:lpstr>
      <vt:lpstr>PowerPoint prezentacija</vt:lpstr>
      <vt:lpstr>PowerPoint prezentacija</vt:lpstr>
      <vt:lpstr>PowerPoint prezentacija</vt:lpstr>
      <vt:lpstr>PowerPoint prezentacija</vt:lpstr>
      <vt:lpstr>HVALA NA PAŽNJI!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PROČIŠĆAVANJE OTPADNIH VODA</dc:title>
  <dc:creator>Tvrtko</dc:creator>
  <cp:lastModifiedBy>Test</cp:lastModifiedBy>
  <cp:revision>21</cp:revision>
  <dcterms:created xsi:type="dcterms:W3CDTF">2021-06-18T07:17:49Z</dcterms:created>
  <dcterms:modified xsi:type="dcterms:W3CDTF">2023-01-11T15:56:49Z</dcterms:modified>
</cp:coreProperties>
</file>