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10A043-533C-6BFE-893C-CEBE5330E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A99ED2-0AD5-7DCA-9C11-D0171464E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CD4BBB-ACC8-368D-C236-D6C151C1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BB943B-B9B6-FF94-ED5C-763A2ABDE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D63A46-D45A-AB12-85FE-40E3DD14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64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16F250-A391-10D8-243E-688466C0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66E0FB6-4C4A-173A-A65F-7EF0AE95B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A50D75-D4AC-6C1E-5067-3F9D2A9A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5185D2-3496-B272-9D28-34F04583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898063-1ADC-DAF7-6D89-9A93C572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7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41ED2E6-06C2-4B44-9082-D330B9D1C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1BEA145-5D05-F131-EA30-26AB07A7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D72AC84-B2D7-8A69-C75D-F2312FC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A23101-A978-D2AC-801A-DCDC6702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C82D6B-0A6F-491A-6230-E6C76624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6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BAC77E-4036-0836-3ABD-1CD6272E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2EF59D-C817-DFD8-CBC0-DD6C2C9DF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6849EB-DBEF-66CF-14EA-12649A8E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13199E-01EE-06F7-502A-0E303735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A055E3-8067-3590-5C28-8397DD5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031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C94D9-872D-3075-A318-07112283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06B915D-4059-3AC8-07AA-C0AC13A6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D74EB8-6F70-26AA-B8D6-30CC6130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87CA53-EA16-DEC4-0AFC-A4C6AC9B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A64CE-3E63-46B1-EFF9-E0824967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8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F0A8F6-A646-F900-9AF4-2CB95663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37333C-EC8B-4F6E-30A6-727570444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CE6A9E5-868A-A5FA-DBD8-12DEF2ECD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56EE2C0-1B26-6EE4-A6E9-250D6993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13CA2DD-D829-2E74-8F18-66208B6E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6D1EF4-22A3-B5B7-3242-9D8897FA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66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1017C8-6DC4-31C8-2134-85E56109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947EEE-01F9-AE69-E467-04437280F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EBB5161-13C0-506B-6C82-D7316A39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715816-E2F4-4E26-612C-AA312A3D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0D590BA-8EFC-8BF5-77ED-968BF39CC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A7EFE0E-801B-2BBB-7117-1D948A86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AA58DD9-E0AC-DD85-1488-45FD498D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5E50BFD-24C7-A48E-130C-5543BFDF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46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A2C65-1155-8E18-2CBA-AF0DEF9C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E78086E-E5FA-0177-B4F6-057D624A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3FAF648-2DA3-A249-32EC-6B4ACBEB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90EFE31-26ED-86B7-7500-A4A7799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05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EEE45B3-D801-8F69-69BC-70A5ECFAD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7813501-370E-F2CB-0709-6FE3A239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2548E08-45EA-A5F5-35D7-6FD6C37E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669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0B18A8-016A-2E38-FB89-6DC53B1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1DACB2-7230-5260-2980-32C92CFC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6C98F7A-24BA-DE88-8D27-2F899039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419954-8F89-9812-2974-0DD461D2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A331C34-DE37-7A46-9434-4319DF3E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62A143-BB08-A118-F2EA-8EDC823C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86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2230D-9881-E7B1-7627-4A6ED50A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057F5E-1741-96BD-91C2-1BA3E93C3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90D7AF3-9878-894C-DB35-6A1D5A720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B8F3D0-4E2F-BECB-7885-658D7C8E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FB8CA2D-AFD4-94A8-62A7-CBA35CAB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9546B4B-02E7-A9DC-325E-7260FDDB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16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3B1B57A-A1C6-0607-5B2A-310A069F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03D69A-BBD1-75DC-2805-18116F1B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F683CC-CD8F-A08F-B747-526FC5D59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A06E-147D-4B1C-8CBB-EA6E60947B66}" type="datetimeFigureOut">
              <a:rPr lang="hr-HR" smtClean="0"/>
              <a:t>11.1.2023.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C08811-9DB8-12C7-E806-32EA7F470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9298BC-0C78-230D-22AD-E57765D63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4B3F-95F3-4D39-B014-5FCC2F1D44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4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4B347A-F8F6-F1CF-F308-AED284122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723406"/>
            <a:ext cx="3234018" cy="3826728"/>
          </a:xfrm>
        </p:spPr>
        <p:txBody>
          <a:bodyPr anchor="b">
            <a:normAutofit/>
          </a:bodyPr>
          <a:lstStyle/>
          <a:p>
            <a:r>
              <a:rPr lang="en-GB" sz="4500" b="1" kern="1800" spc="4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Steroidi – što su i kako djeluju</a:t>
            </a:r>
            <a:r>
              <a:rPr lang="hr-HR" sz="4500" b="1" kern="1800" spc="4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  <a:t> ?</a:t>
            </a:r>
            <a:br>
              <a:rPr lang="hr-HR" sz="4500" b="1" kern="1800" spc="4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GB" sz="4500">
                <a:effectLst/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r-HR" sz="4500">
              <a:latin typeface="Algerian" panose="04020705040A02060702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DFF783-E687-D594-98DA-62608ECBF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454" y="4778734"/>
            <a:ext cx="3220917" cy="1452160"/>
          </a:xfrm>
        </p:spPr>
        <p:txBody>
          <a:bodyPr anchor="t">
            <a:normAutofit fontScale="92500" lnSpcReduction="20000"/>
          </a:bodyPr>
          <a:lstStyle/>
          <a:p>
            <a:endParaRPr lang="hr-HR" sz="11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hr-HR" sz="1100" dirty="0">
                <a:solidFill>
                  <a:schemeClr val="tx1">
                    <a:alpha val="60000"/>
                  </a:schemeClr>
                </a:solidFill>
              </a:rPr>
              <a:t>Sjednica Aktiva biologija, kemija i TZK</a:t>
            </a:r>
          </a:p>
          <a:p>
            <a:r>
              <a:rPr lang="hr-HR" sz="1100">
                <a:solidFill>
                  <a:schemeClr val="tx1">
                    <a:alpha val="60000"/>
                  </a:schemeClr>
                </a:solidFill>
              </a:rPr>
              <a:t>9.11.2022.</a:t>
            </a:r>
            <a:endParaRPr lang="hr-HR" sz="1100" dirty="0">
              <a:solidFill>
                <a:schemeClr val="tx1">
                  <a:alpha val="60000"/>
                </a:schemeClr>
              </a:solidFill>
            </a:endParaRPr>
          </a:p>
          <a:p>
            <a:endParaRPr lang="hr-HR" sz="11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hr-HR" sz="1100" dirty="0">
                <a:solidFill>
                  <a:schemeClr val="tx1">
                    <a:alpha val="60000"/>
                  </a:schemeClr>
                </a:solidFill>
              </a:rPr>
              <a:t>PRIREDILA: Nikica Grabovac-Vujasić </a:t>
            </a:r>
            <a:r>
              <a:rPr lang="hr-HR" sz="1100" dirty="0" err="1">
                <a:solidFill>
                  <a:schemeClr val="tx1">
                    <a:alpha val="60000"/>
                  </a:schemeClr>
                </a:solidFill>
              </a:rPr>
              <a:t>dipl.ing.kemije</a:t>
            </a:r>
            <a:endParaRPr lang="hr-HR" sz="11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hr-HR" sz="1100" dirty="0">
                <a:solidFill>
                  <a:schemeClr val="tx1">
                    <a:alpha val="60000"/>
                  </a:schemeClr>
                </a:solidFill>
              </a:rPr>
              <a:t>	profesor mentor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761C09-CFB2-AF8C-76A6-E06D0C38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251" y="1638538"/>
            <a:ext cx="6631341" cy="35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8099629-EA11-3A96-A663-D2E1C3B5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endParaRPr lang="hr-HR" sz="4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F89F0D-BE8B-0061-1079-02F1A7CF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Isto tako steroidi uništavaju jetru jer sadrže teško probavljive tvari koje tjeraju organe na napinjanje pri radu. 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 žena oni mogu uzrokovati nuspojave u obliku: </a:t>
            </a: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 sz="2000"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ubljeg glasa, </a:t>
            </a: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promjena na licu i rast kose, </a:t>
            </a: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neredoviti menstrualni ciklus, </a:t>
            </a: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smanjenje grudi, </a:t>
            </a: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neplodnost.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hr-HR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žena, kupaći kostim, poziranje&#10;&#10;Opis je automatski generiran">
            <a:extLst>
              <a:ext uri="{FF2B5EF4-FFF2-40B4-BE49-F238E27FC236}">
                <a16:creationId xmlns:a16="http://schemas.microsoft.com/office/drawing/2014/main" id="{3642844D-57B4-0FF6-72C8-E5B68D69E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21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5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194CD5-E166-13E5-66DE-1AE307F7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5DFAAB-80A7-00EB-F2FA-96ADD19FF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spc="4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Gdje se mogu kupiti Steroidi?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0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Steroidi su ilegalni u većini mjesta, iako pravni status vezan za njih varira od zemlje do zemlje. 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FEFB92-A520-33F0-64D0-BE2F3FC4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222797"/>
            <a:ext cx="6019331" cy="440915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2536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BE74A-2333-5781-CE80-75F19E3A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</a:t>
            </a:r>
            <a:r>
              <a:rPr lang="en-GB" b="1">
                <a:solidFill>
                  <a:srgbClr val="FFFFF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 je moguće znati kako će doza utjecati na tijelo?</a:t>
            </a:r>
            <a:br>
              <a:rPr lang="en-GB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0F078-D081-031E-F402-D9A8CC988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1920"/>
              </a:spcAft>
              <a:buNone/>
            </a:pPr>
            <a:endParaRPr lang="hr-HR" sz="22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1920"/>
              </a:spcAft>
              <a:buNone/>
            </a:pP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Znamo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kako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doze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natjecateljskoj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atletici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mnogim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sportovima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zahtijevaju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snagu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r-HR" sz="22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1920"/>
              </a:spcAft>
              <a:buNone/>
            </a:pP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Istraživanja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pokazuju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bez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obzira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dozu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uzimanje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predstavljaju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rizik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za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tijelo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r-HR" sz="22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1920"/>
              </a:spcAft>
              <a:buNone/>
            </a:pP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Anabolička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vrsta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sintetički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oblik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testosterona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za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povećanje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mišićne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masne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snage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Iako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rizici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gledaju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prema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unesenoj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količini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organizam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opasni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mogu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uzrokovati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nuspojave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obzira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količinu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doze.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Njihovo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korištenje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ozbiljna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velika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odluka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rizici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nadmašuju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kratkotrajnu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korist</a:t>
            </a: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427101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85E994-7AA4-BF1A-C62C-C045A248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9B26EF-AABE-35C9-0AF2-1CDDFF4B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5400" dirty="0">
                <a:latin typeface="Algerian" panose="04020705040A02060702" pitchFamily="82" charset="0"/>
              </a:rPr>
              <a:t>HVALA NA PAŽNJI!</a:t>
            </a:r>
          </a:p>
          <a:p>
            <a:endParaRPr lang="hr-HR" sz="5400" dirty="0">
              <a:latin typeface="Algerian" panose="04020705040A02060702" pitchFamily="82" charset="0"/>
            </a:endParaRPr>
          </a:p>
        </p:txBody>
      </p:sp>
      <p:sp>
        <p:nvSpPr>
          <p:cNvPr id="4" name="Nasmiješeno lice 3">
            <a:extLst>
              <a:ext uri="{FF2B5EF4-FFF2-40B4-BE49-F238E27FC236}">
                <a16:creationId xmlns:a16="http://schemas.microsoft.com/office/drawing/2014/main" id="{86604F85-9A05-E7CF-3235-0AF54060A42E}"/>
              </a:ext>
            </a:extLst>
          </p:cNvPr>
          <p:cNvSpPr/>
          <p:nvPr/>
        </p:nvSpPr>
        <p:spPr>
          <a:xfrm>
            <a:off x="7567863" y="2947737"/>
            <a:ext cx="1696453" cy="1840832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AAF680-134B-7327-A1E6-AEBA535A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07368F-0D1A-726F-0653-4B3D985FB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hormoni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dolaze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</a:t>
            </a:r>
            <a:r>
              <a:rPr lang="hr-HR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puno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vrsta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kada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priča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samim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steroidima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se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konzumiraju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vježbu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bi se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tijelo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brže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ljepše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razvijalo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najčešće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anabolički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i="1" err="1"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steroidi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hr-HR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Navedeni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steroid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djeluje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muški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hormon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testosteron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pomaže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razvijanju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samog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mišićnog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tkiva</a:t>
            </a:r>
            <a:r>
              <a:rPr lang="en-GB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19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CD0CE81-7180-8CE0-0CCA-27C0B478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DAB7501-4FEA-79BA-7438-A7B5B461D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Zašto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više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mladih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ljudi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uzima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Postoje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dva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glavna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razloga</a:t>
            </a:r>
            <a:r>
              <a:rPr lang="hr-HR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jer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misle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će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pomoć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doći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brže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jednostavnije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rezultata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r-HR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Ono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zaboravlja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da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utječu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povećanu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mišićnu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što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znači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njihovo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dugotrajno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uzimanje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smanjuje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pokretljivost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brzinu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osobe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r-HR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endParaRPr lang="hr-HR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medijski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pritisak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njih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hr-HR" sz="24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4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Mnogi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današnji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tinejdžeri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svakodnevno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gledaju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muškarce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koji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imaju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savršeno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definirana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tijela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oblikovanim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mišićima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402997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792548-89A1-893B-880A-241C9A0B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hr-H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71B590-7D28-00A4-DCE5-4902E9C7C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Nažalost danas postoji neka iskrivljena slika da je takvo tijelo idealno muško tijelo, što dovodi mnoge dečke u napast da se okušaju u steroidima. 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2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42B8DC-D273-38F5-F187-D5D43FB50D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62" r="209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06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23283-B67F-50BC-E758-67546E90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BC34218-70BE-622A-B836-0F78AA9F6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Osim u sportske i fizičke svrhe, oni se isto tako mogu konzumirati u zdravstvene svrhe kada dođe do gubitka mišića.</a:t>
            </a:r>
            <a:endParaRPr lang="hr-HR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500C160-07DB-D9D2-1FE7-95EBE511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751997"/>
            <a:ext cx="6019331" cy="3350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76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6CB891-D60E-02A0-C3BB-DE074DA0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8B0D20-E41F-EE1C-FD18-07D74FBA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djeluju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Steroidi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li </a:t>
            </a: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spc="40" err="1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opasni</a:t>
            </a:r>
            <a:r>
              <a:rPr lang="en-GB" sz="2600" b="1" spc="40">
                <a:effectLst/>
                <a:latin typeface="Montserrat" panose="020B06040202020202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600"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Glavne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prednosti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koje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povezane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anaboličkim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oblikom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Povećanje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mišićnog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tkiva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pojačane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sinteze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proteina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smanjenje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postotka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tjelesne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masti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povećana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snaga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općenito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bolji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oporavak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od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vježbi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ozljeda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poboljšana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mineralna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gustoća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kostiju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osobe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bolja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izdržljivost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mišića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hr-HR" sz="2600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marR="0" indent="-457200" fontAlgn="base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veća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proizvodnja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crvenih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krvnih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600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zrnaca</a:t>
            </a:r>
            <a:r>
              <a:rPr lang="en-GB" sz="26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600"/>
          </a:p>
        </p:txBody>
      </p:sp>
    </p:spTree>
    <p:extLst>
      <p:ext uri="{BB962C8B-B14F-4D97-AF65-F5344CB8AC3E}">
        <p14:creationId xmlns:p14="http://schemas.microsoft.com/office/powerpoint/2010/main" val="39734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75B143-25BB-01A9-D7E2-50F3ED1A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hr-H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8A80E8-0729-10A6-0BF5-D11DD57E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Navedene prednosti su od koristi za sportaše koji žele poboljšati snagu, 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sportaše koji žele povećati mišićnu masu, 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na kraju za one koji su bolesni i gube mišiće. </a:t>
            </a:r>
            <a:endParaRPr lang="en-GB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22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387C64-CE06-B2E2-AC3D-7819899C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7" r="1768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147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4F81AC6-FB7C-538D-EB0D-F465D28A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C96C89-C4F8-375A-5DD7-B028481CE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</a:t>
            </a:r>
            <a:r>
              <a:rPr lang="en-GB" b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 </a:t>
            </a:r>
            <a:r>
              <a:rPr lang="en-GB" b="1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 b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b="1" u="sng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steroidi</a:t>
            </a:r>
            <a:r>
              <a:rPr lang="en-GB" b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GB" b="1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opasni</a:t>
            </a:r>
            <a:r>
              <a:rPr lang="en-GB" b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GB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>
              <a:effectLst/>
              <a:latin typeface="Open Sans" panose="020B0606030504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Često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mnogi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zaslijepljeni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radi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kratkoročne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dobiti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steroida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niti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obraćaju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pažnju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negativne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strane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konzumacije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Dugotrajno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uzimanje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steroida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može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imati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negativne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kao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pogubne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posljedice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err="1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tijelo</a:t>
            </a:r>
            <a:r>
              <a:rPr lang="en-GB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62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19259F-3BAC-7548-53D3-B7854C1A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hr-HR" sz="3600"/>
          </a:p>
        </p:txBody>
      </p:sp>
      <p:pic>
        <p:nvPicPr>
          <p:cNvPr id="4" name="Slika 3" descr="Slika na kojoj se prikazuje hrana, čokolada, različito, zatvoreno&#10;&#10;Opis je automatski generiran">
            <a:extLst>
              <a:ext uri="{FF2B5EF4-FFF2-40B4-BE49-F238E27FC236}">
                <a16:creationId xmlns:a16="http://schemas.microsoft.com/office/drawing/2014/main" id="{F682792C-9049-7F43-C35C-71B128E37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D33914-4B60-08D1-B1CD-389CE4A3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Muškarci tako mogu razviti muške grudi,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iskusiti preuranjenu ćelavost,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osjetiti drastičnu promjenu u raspoloženju. </a:t>
            </a:r>
            <a:endParaRPr lang="hr-HR" sz="180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Daljnja istraživanja pokazuju kako uzimanje steroida isto tako uništava moždane stanice i zapravo pogoduje razvoju raznih poremećaja u mozgu kao primjerice Alzheimerova bolest.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3987797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560</Words>
  <Application>Microsoft Office PowerPoint</Application>
  <PresentationFormat>Široki zaslon</PresentationFormat>
  <Paragraphs>64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inherit</vt:lpstr>
      <vt:lpstr>Montserrat</vt:lpstr>
      <vt:lpstr>Open Sans</vt:lpstr>
      <vt:lpstr>Tema sustava Office</vt:lpstr>
      <vt:lpstr>Steroidi – što su i kako djeluju ?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Je li je moguće znati kako će doza utjecati na tijelo?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Steroidi – što su i kako djeluju </dc:title>
  <dc:creator>Test</dc:creator>
  <cp:lastModifiedBy>Test</cp:lastModifiedBy>
  <cp:revision>14</cp:revision>
  <dcterms:created xsi:type="dcterms:W3CDTF">2022-11-08T18:25:30Z</dcterms:created>
  <dcterms:modified xsi:type="dcterms:W3CDTF">2023-01-11T15:47:28Z</dcterms:modified>
</cp:coreProperties>
</file>