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90" r:id="rId17"/>
    <p:sldId id="289" r:id="rId1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8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0" y="1"/>
            <a:ext cx="12192000" cy="6857999"/>
            <a:chOff x="0" y="0"/>
            <a:chExt cx="12191999" cy="6857999"/>
          </a:xfrm>
        </p:grpSpPr>
        <p:sp>
          <p:nvSpPr>
            <p:cNvPr id="11" name="Google Shape;11;p2"/>
            <p:cNvSpPr/>
            <p:nvPr/>
          </p:nvSpPr>
          <p:spPr>
            <a:xfrm>
              <a:off x="7058279" y="3298639"/>
              <a:ext cx="4870838" cy="3559360"/>
            </a:xfrm>
            <a:custGeom>
              <a:avLst/>
              <a:gdLst/>
              <a:ahLst/>
              <a:cxnLst/>
              <a:rect l="l" t="t" r="r" b="b"/>
              <a:pathLst>
                <a:path w="4870838" h="3559360" extrusionOk="0">
                  <a:moveTo>
                    <a:pt x="4328731" y="341498"/>
                  </a:moveTo>
                  <a:cubicBezTo>
                    <a:pt x="3651187" y="-207142"/>
                    <a:pt x="2750312" y="-69665"/>
                    <a:pt x="2108708" y="574606"/>
                  </a:cubicBezTo>
                  <a:cubicBezTo>
                    <a:pt x="1467104" y="1218877"/>
                    <a:pt x="983234" y="2112449"/>
                    <a:pt x="383539" y="2705032"/>
                  </a:cubicBezTo>
                  <a:cubicBezTo>
                    <a:pt x="147320" y="2938394"/>
                    <a:pt x="21589" y="3241733"/>
                    <a:pt x="0" y="3559360"/>
                  </a:cubicBezTo>
                  <a:lnTo>
                    <a:pt x="3827843" y="3559360"/>
                  </a:lnTo>
                  <a:cubicBezTo>
                    <a:pt x="4102544" y="3238876"/>
                    <a:pt x="4363402" y="2906326"/>
                    <a:pt x="4562285" y="2561458"/>
                  </a:cubicBezTo>
                  <a:cubicBezTo>
                    <a:pt x="5006721" y="1790504"/>
                    <a:pt x="5006213" y="890138"/>
                    <a:pt x="4328731" y="3414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694308" y="870735"/>
              <a:ext cx="1060407" cy="1021442"/>
            </a:xfrm>
            <a:custGeom>
              <a:avLst/>
              <a:gdLst/>
              <a:ahLst/>
              <a:cxnLst/>
              <a:rect l="l" t="t" r="r" b="b"/>
              <a:pathLst>
                <a:path w="1060407" h="1021442" extrusionOk="0">
                  <a:moveTo>
                    <a:pt x="198043" y="899073"/>
                  </a:moveTo>
                  <a:cubicBezTo>
                    <a:pt x="408482" y="1091796"/>
                    <a:pt x="708265" y="1049505"/>
                    <a:pt x="922514" y="824016"/>
                  </a:cubicBezTo>
                  <a:cubicBezTo>
                    <a:pt x="1136763" y="598528"/>
                    <a:pt x="1093964" y="245595"/>
                    <a:pt x="845362" y="99735"/>
                  </a:cubicBezTo>
                  <a:cubicBezTo>
                    <a:pt x="596760" y="-46124"/>
                    <a:pt x="323011" y="-40918"/>
                    <a:pt x="120890" y="174856"/>
                  </a:cubicBezTo>
                  <a:cubicBezTo>
                    <a:pt x="-81230" y="390629"/>
                    <a:pt x="-12396" y="706351"/>
                    <a:pt x="198043" y="89907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162136" y="349276"/>
              <a:ext cx="7816743" cy="6508723"/>
            </a:xfrm>
            <a:custGeom>
              <a:avLst/>
              <a:gdLst/>
              <a:ahLst/>
              <a:cxnLst/>
              <a:rect l="l" t="t" r="r" b="b"/>
              <a:pathLst>
                <a:path w="7816743" h="6508723" extrusionOk="0">
                  <a:moveTo>
                    <a:pt x="6231931" y="735177"/>
                  </a:moveTo>
                  <a:cubicBezTo>
                    <a:pt x="4400464" y="-339942"/>
                    <a:pt x="2381164" y="-301715"/>
                    <a:pt x="891136" y="1289024"/>
                  </a:cubicBezTo>
                  <a:cubicBezTo>
                    <a:pt x="-557807" y="2835884"/>
                    <a:pt x="-117815" y="5079974"/>
                    <a:pt x="1334430" y="6508724"/>
                  </a:cubicBezTo>
                  <a:lnTo>
                    <a:pt x="6337785" y="6508724"/>
                  </a:lnTo>
                  <a:cubicBezTo>
                    <a:pt x="6500472" y="6373088"/>
                    <a:pt x="6655032" y="6228054"/>
                    <a:pt x="6800764" y="6074384"/>
                  </a:cubicBezTo>
                  <a:cubicBezTo>
                    <a:pt x="8379945" y="4411700"/>
                    <a:pt x="8063271" y="1810359"/>
                    <a:pt x="6231931" y="7351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0452676" y="0"/>
              <a:ext cx="1739323" cy="1459231"/>
            </a:xfrm>
            <a:custGeom>
              <a:avLst/>
              <a:gdLst/>
              <a:ahLst/>
              <a:cxnLst/>
              <a:rect l="l" t="t" r="r" b="b"/>
              <a:pathLst>
                <a:path w="1739323" h="1459231" extrusionOk="0">
                  <a:moveTo>
                    <a:pt x="1739323" y="0"/>
                  </a:moveTo>
                  <a:lnTo>
                    <a:pt x="52446" y="0"/>
                  </a:lnTo>
                  <a:cubicBezTo>
                    <a:pt x="-86620" y="438150"/>
                    <a:pt x="51557" y="1020699"/>
                    <a:pt x="458846" y="1244029"/>
                  </a:cubicBezTo>
                  <a:cubicBezTo>
                    <a:pt x="869755" y="1469327"/>
                    <a:pt x="1354196" y="1539621"/>
                    <a:pt x="1739069" y="13487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36446" y="0"/>
              <a:ext cx="500673" cy="253560"/>
            </a:xfrm>
            <a:custGeom>
              <a:avLst/>
              <a:gdLst/>
              <a:ahLst/>
              <a:cxnLst/>
              <a:rect l="l" t="t" r="r" b="b"/>
              <a:pathLst>
                <a:path w="500673" h="253560" extrusionOk="0">
                  <a:moveTo>
                    <a:pt x="421" y="0"/>
                  </a:moveTo>
                  <a:cubicBezTo>
                    <a:pt x="-3897" y="73660"/>
                    <a:pt x="24932" y="141923"/>
                    <a:pt x="91607" y="195961"/>
                  </a:cubicBezTo>
                  <a:cubicBezTo>
                    <a:pt x="204192" y="287084"/>
                    <a:pt x="356973" y="266700"/>
                    <a:pt x="444159" y="158750"/>
                  </a:cubicBezTo>
                  <a:cubicBezTo>
                    <a:pt x="479833" y="113426"/>
                    <a:pt x="499683" y="57669"/>
                    <a:pt x="5006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9780582" y="438990"/>
              <a:ext cx="1262883" cy="1267331"/>
            </a:xfrm>
            <a:custGeom>
              <a:avLst/>
              <a:gdLst/>
              <a:ahLst/>
              <a:cxnLst/>
              <a:rect l="l" t="t" r="r" b="b"/>
              <a:pathLst>
                <a:path w="1262883" h="1267331" extrusionOk="0">
                  <a:moveTo>
                    <a:pt x="231018" y="1122220"/>
                  </a:moveTo>
                  <a:cubicBezTo>
                    <a:pt x="514926" y="1352090"/>
                    <a:pt x="900435" y="1300020"/>
                    <a:pt x="1120018" y="1028494"/>
                  </a:cubicBezTo>
                  <a:cubicBezTo>
                    <a:pt x="1339600" y="756968"/>
                    <a:pt x="1304168" y="308531"/>
                    <a:pt x="1026799" y="139494"/>
                  </a:cubicBezTo>
                  <a:cubicBezTo>
                    <a:pt x="749432" y="-29543"/>
                    <a:pt x="339984" y="-94249"/>
                    <a:pt x="137799" y="233157"/>
                  </a:cubicBezTo>
                  <a:cubicBezTo>
                    <a:pt x="-64384" y="560563"/>
                    <a:pt x="-52891" y="892350"/>
                    <a:pt x="231018" y="112222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764241" y="370787"/>
              <a:ext cx="500809" cy="502458"/>
            </a:xfrm>
            <a:custGeom>
              <a:avLst/>
              <a:gdLst/>
              <a:ahLst/>
              <a:cxnLst/>
              <a:rect l="l" t="t" r="r" b="b"/>
              <a:pathLst>
                <a:path w="500809" h="502458" extrusionOk="0">
                  <a:moveTo>
                    <a:pt x="91543" y="444933"/>
                  </a:moveTo>
                  <a:cubicBezTo>
                    <a:pt x="204064" y="536056"/>
                    <a:pt x="356909" y="515418"/>
                    <a:pt x="444094" y="407786"/>
                  </a:cubicBezTo>
                  <a:cubicBezTo>
                    <a:pt x="531280" y="300153"/>
                    <a:pt x="517183" y="122417"/>
                    <a:pt x="407074" y="55297"/>
                  </a:cubicBezTo>
                  <a:cubicBezTo>
                    <a:pt x="296965" y="-11822"/>
                    <a:pt x="134659" y="-37349"/>
                    <a:pt x="54585" y="92762"/>
                  </a:cubicBezTo>
                  <a:cubicBezTo>
                    <a:pt x="-25488" y="222874"/>
                    <a:pt x="-20980" y="353811"/>
                    <a:pt x="91543" y="44493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317271" y="638028"/>
              <a:ext cx="227669" cy="228376"/>
            </a:xfrm>
            <a:custGeom>
              <a:avLst/>
              <a:gdLst/>
              <a:ahLst/>
              <a:cxnLst/>
              <a:rect l="l" t="t" r="r" b="b"/>
              <a:pathLst>
                <a:path w="227669" h="228376" extrusionOk="0">
                  <a:moveTo>
                    <a:pt x="41686" y="202267"/>
                  </a:moveTo>
                  <a:cubicBezTo>
                    <a:pt x="89203" y="241993"/>
                    <a:pt x="159923" y="235675"/>
                    <a:pt x="199648" y="188158"/>
                  </a:cubicBezTo>
                  <a:cubicBezTo>
                    <a:pt x="200410" y="187243"/>
                    <a:pt x="201160" y="186316"/>
                    <a:pt x="201896" y="185376"/>
                  </a:cubicBezTo>
                  <a:cubicBezTo>
                    <a:pt x="241520" y="136481"/>
                    <a:pt x="235107" y="55646"/>
                    <a:pt x="185069" y="25166"/>
                  </a:cubicBezTo>
                  <a:cubicBezTo>
                    <a:pt x="135031" y="-5314"/>
                    <a:pt x="61371" y="-16998"/>
                    <a:pt x="24858" y="41993"/>
                  </a:cubicBezTo>
                  <a:cubicBezTo>
                    <a:pt x="-11654" y="100985"/>
                    <a:pt x="-9495" y="160802"/>
                    <a:pt x="41686" y="20226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721789" y="5368431"/>
              <a:ext cx="1059635" cy="1149053"/>
            </a:xfrm>
            <a:custGeom>
              <a:avLst/>
              <a:gdLst/>
              <a:ahLst/>
              <a:cxnLst/>
              <a:rect l="l" t="t" r="r" b="b"/>
              <a:pathLst>
                <a:path w="1059635" h="1149053" extrusionOk="0">
                  <a:moveTo>
                    <a:pt x="187834" y="1094599"/>
                  </a:moveTo>
                  <a:cubicBezTo>
                    <a:pt x="373762" y="1245221"/>
                    <a:pt x="713042" y="1056816"/>
                    <a:pt x="921704" y="852601"/>
                  </a:cubicBezTo>
                  <a:cubicBezTo>
                    <a:pt x="1130365" y="648385"/>
                    <a:pt x="1100964" y="283958"/>
                    <a:pt x="842455" y="112825"/>
                  </a:cubicBezTo>
                  <a:cubicBezTo>
                    <a:pt x="583947" y="-58307"/>
                    <a:pt x="284862" y="-36209"/>
                    <a:pt x="102363" y="189026"/>
                  </a:cubicBezTo>
                  <a:cubicBezTo>
                    <a:pt x="-80136" y="414260"/>
                    <a:pt x="1842" y="944041"/>
                    <a:pt x="187834" y="109459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0768437" y="3223348"/>
              <a:ext cx="257951" cy="248289"/>
            </a:xfrm>
            <a:custGeom>
              <a:avLst/>
              <a:gdLst/>
              <a:ahLst/>
              <a:cxnLst/>
              <a:rect l="l" t="t" r="r" b="b"/>
              <a:pathLst>
                <a:path w="257951" h="248289" extrusionOk="0">
                  <a:moveTo>
                    <a:pt x="209569" y="29757"/>
                  </a:moveTo>
                  <a:cubicBezTo>
                    <a:pt x="158769" y="-17106"/>
                    <a:pt x="85555" y="-6819"/>
                    <a:pt x="33484" y="47981"/>
                  </a:cubicBezTo>
                  <a:cubicBezTo>
                    <a:pt x="-18586" y="102782"/>
                    <a:pt x="-8172" y="188634"/>
                    <a:pt x="52534" y="224067"/>
                  </a:cubicBezTo>
                  <a:cubicBezTo>
                    <a:pt x="113240" y="259500"/>
                    <a:pt x="179534" y="258230"/>
                    <a:pt x="228683" y="205779"/>
                  </a:cubicBezTo>
                  <a:cubicBezTo>
                    <a:pt x="277832" y="153328"/>
                    <a:pt x="260751" y="76620"/>
                    <a:pt x="209569" y="2975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0679436" y="3549882"/>
              <a:ext cx="128860" cy="124173"/>
            </a:xfrm>
            <a:custGeom>
              <a:avLst/>
              <a:gdLst/>
              <a:ahLst/>
              <a:cxnLst/>
              <a:rect l="l" t="t" r="r" b="b"/>
              <a:pathLst>
                <a:path w="128860" h="124173" extrusionOk="0">
                  <a:moveTo>
                    <a:pt x="104769" y="14881"/>
                  </a:moveTo>
                  <a:cubicBezTo>
                    <a:pt x="79369" y="-8551"/>
                    <a:pt x="42793" y="-3407"/>
                    <a:pt x="16758" y="23961"/>
                  </a:cubicBezTo>
                  <a:cubicBezTo>
                    <a:pt x="-9277" y="51330"/>
                    <a:pt x="-4070" y="94256"/>
                    <a:pt x="26093" y="112036"/>
                  </a:cubicBezTo>
                  <a:cubicBezTo>
                    <a:pt x="56255" y="129816"/>
                    <a:pt x="89593" y="129117"/>
                    <a:pt x="114167" y="102892"/>
                  </a:cubicBezTo>
                  <a:cubicBezTo>
                    <a:pt x="138742" y="76666"/>
                    <a:pt x="130359" y="38249"/>
                    <a:pt x="104769" y="148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691333" y="1651273"/>
              <a:ext cx="785156" cy="756187"/>
            </a:xfrm>
            <a:custGeom>
              <a:avLst/>
              <a:gdLst/>
              <a:ahLst/>
              <a:cxnLst/>
              <a:rect l="l" t="t" r="r" b="b"/>
              <a:pathLst>
                <a:path w="785156" h="756187" extrusionOk="0">
                  <a:moveTo>
                    <a:pt x="146662" y="665587"/>
                  </a:moveTo>
                  <a:cubicBezTo>
                    <a:pt x="302491" y="808272"/>
                    <a:pt x="524423" y="776966"/>
                    <a:pt x="683047" y="610025"/>
                  </a:cubicBezTo>
                  <a:cubicBezTo>
                    <a:pt x="841670" y="443083"/>
                    <a:pt x="810047" y="181781"/>
                    <a:pt x="625897" y="73831"/>
                  </a:cubicBezTo>
                  <a:cubicBezTo>
                    <a:pt x="441747" y="-34119"/>
                    <a:pt x="239182" y="-30309"/>
                    <a:pt x="89512" y="129393"/>
                  </a:cubicBezTo>
                  <a:cubicBezTo>
                    <a:pt x="-60158" y="289096"/>
                    <a:pt x="-9167" y="522903"/>
                    <a:pt x="146662" y="6655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033657" y="2158563"/>
              <a:ext cx="257868" cy="248316"/>
            </a:xfrm>
            <a:custGeom>
              <a:avLst/>
              <a:gdLst/>
              <a:ahLst/>
              <a:cxnLst/>
              <a:rect l="l" t="t" r="r" b="b"/>
              <a:pathLst>
                <a:path w="257868" h="248316" extrusionOk="0">
                  <a:moveTo>
                    <a:pt x="48256" y="218559"/>
                  </a:moveTo>
                  <a:cubicBezTo>
                    <a:pt x="99437" y="265422"/>
                    <a:pt x="172335" y="255135"/>
                    <a:pt x="224405" y="200335"/>
                  </a:cubicBezTo>
                  <a:cubicBezTo>
                    <a:pt x="276475" y="145534"/>
                    <a:pt x="265997" y="59746"/>
                    <a:pt x="205355" y="24249"/>
                  </a:cubicBezTo>
                  <a:cubicBezTo>
                    <a:pt x="144712" y="-11247"/>
                    <a:pt x="78355" y="-9914"/>
                    <a:pt x="29269" y="42537"/>
                  </a:cubicBezTo>
                  <a:cubicBezTo>
                    <a:pt x="-19816" y="94988"/>
                    <a:pt x="-2862" y="171887"/>
                    <a:pt x="48256" y="2185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891147" y="5496758"/>
              <a:ext cx="257868" cy="248316"/>
            </a:xfrm>
            <a:custGeom>
              <a:avLst/>
              <a:gdLst/>
              <a:ahLst/>
              <a:cxnLst/>
              <a:rect l="l" t="t" r="r" b="b"/>
              <a:pathLst>
                <a:path w="257868" h="248316" extrusionOk="0">
                  <a:moveTo>
                    <a:pt x="48256" y="218559"/>
                  </a:moveTo>
                  <a:cubicBezTo>
                    <a:pt x="99436" y="265422"/>
                    <a:pt x="172334" y="255135"/>
                    <a:pt x="224405" y="200335"/>
                  </a:cubicBezTo>
                  <a:cubicBezTo>
                    <a:pt x="276475" y="145534"/>
                    <a:pt x="265997" y="59746"/>
                    <a:pt x="205355" y="24249"/>
                  </a:cubicBezTo>
                  <a:cubicBezTo>
                    <a:pt x="144712" y="-11247"/>
                    <a:pt x="78355" y="-9914"/>
                    <a:pt x="29269" y="42537"/>
                  </a:cubicBezTo>
                  <a:cubicBezTo>
                    <a:pt x="-19816" y="94988"/>
                    <a:pt x="-2862" y="171760"/>
                    <a:pt x="48256" y="2185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568629" y="2410325"/>
              <a:ext cx="248378" cy="257380"/>
            </a:xfrm>
            <a:custGeom>
              <a:avLst/>
              <a:gdLst/>
              <a:ahLst/>
              <a:cxnLst/>
              <a:rect l="l" t="t" r="r" b="b"/>
              <a:pathLst>
                <a:path w="248378" h="257380" extrusionOk="0">
                  <a:moveTo>
                    <a:pt x="15937" y="70746"/>
                  </a:moveTo>
                  <a:cubicBezTo>
                    <a:pt x="-19242" y="130563"/>
                    <a:pt x="5967" y="199651"/>
                    <a:pt x="70420" y="239212"/>
                  </a:cubicBezTo>
                  <a:cubicBezTo>
                    <a:pt x="134873" y="278772"/>
                    <a:pt x="216470" y="250705"/>
                    <a:pt x="238695" y="184284"/>
                  </a:cubicBezTo>
                  <a:cubicBezTo>
                    <a:pt x="260920" y="117863"/>
                    <a:pt x="245743" y="52966"/>
                    <a:pt x="184276" y="15819"/>
                  </a:cubicBezTo>
                  <a:cubicBezTo>
                    <a:pt x="122808" y="-21329"/>
                    <a:pt x="51370" y="10993"/>
                    <a:pt x="15937" y="707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026741" y="2119783"/>
              <a:ext cx="2247585" cy="2436081"/>
            </a:xfrm>
            <a:custGeom>
              <a:avLst/>
              <a:gdLst/>
              <a:ahLst/>
              <a:cxnLst/>
              <a:rect l="l" t="t" r="r" b="b"/>
              <a:pathLst>
                <a:path w="2247585" h="2436081" extrusionOk="0">
                  <a:moveTo>
                    <a:pt x="1997623" y="157326"/>
                  </a:moveTo>
                  <a:cubicBezTo>
                    <a:pt x="2310043" y="410247"/>
                    <a:pt x="2310234" y="825473"/>
                    <a:pt x="2105255" y="1180946"/>
                  </a:cubicBezTo>
                  <a:cubicBezTo>
                    <a:pt x="1900278" y="1536420"/>
                    <a:pt x="1552361" y="1863698"/>
                    <a:pt x="1309664" y="2163355"/>
                  </a:cubicBezTo>
                  <a:cubicBezTo>
                    <a:pt x="1066967" y="2463011"/>
                    <a:pt x="618403" y="2540101"/>
                    <a:pt x="286044" y="2271305"/>
                  </a:cubicBezTo>
                  <a:cubicBezTo>
                    <a:pt x="-46315" y="2002509"/>
                    <a:pt x="-98131" y="1520926"/>
                    <a:pt x="178475" y="1247685"/>
                  </a:cubicBezTo>
                  <a:cubicBezTo>
                    <a:pt x="455081" y="974444"/>
                    <a:pt x="678156" y="562329"/>
                    <a:pt x="974003" y="265213"/>
                  </a:cubicBezTo>
                  <a:cubicBezTo>
                    <a:pt x="1269850" y="-31904"/>
                    <a:pt x="1685266" y="-95658"/>
                    <a:pt x="1997623" y="1573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1023321" y="1490281"/>
              <a:ext cx="380539" cy="362910"/>
            </a:xfrm>
            <a:custGeom>
              <a:avLst/>
              <a:gdLst/>
              <a:ahLst/>
              <a:cxnLst/>
              <a:rect l="l" t="t" r="r" b="b"/>
              <a:pathLst>
                <a:path w="380539" h="362910" extrusionOk="0">
                  <a:moveTo>
                    <a:pt x="74764" y="327914"/>
                  </a:moveTo>
                  <a:cubicBezTo>
                    <a:pt x="163664" y="376555"/>
                    <a:pt x="273519" y="380746"/>
                    <a:pt x="338734" y="300228"/>
                  </a:cubicBezTo>
                  <a:cubicBezTo>
                    <a:pt x="403948" y="219653"/>
                    <a:pt x="391502" y="101479"/>
                    <a:pt x="310921" y="36258"/>
                  </a:cubicBezTo>
                  <a:cubicBezTo>
                    <a:pt x="230339" y="-28956"/>
                    <a:pt x="118197" y="2095"/>
                    <a:pt x="46951" y="63944"/>
                  </a:cubicBezTo>
                  <a:cubicBezTo>
                    <a:pt x="-24296" y="125793"/>
                    <a:pt x="-14009" y="279273"/>
                    <a:pt x="74764" y="3279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9493305" y="623215"/>
              <a:ext cx="230695" cy="219950"/>
            </a:xfrm>
            <a:custGeom>
              <a:avLst/>
              <a:gdLst/>
              <a:ahLst/>
              <a:cxnLst/>
              <a:rect l="l" t="t" r="r" b="b"/>
              <a:pathLst>
                <a:path w="230695" h="219950" extrusionOk="0">
                  <a:moveTo>
                    <a:pt x="45347" y="198729"/>
                  </a:moveTo>
                  <a:cubicBezTo>
                    <a:pt x="99131" y="228193"/>
                    <a:pt x="165997" y="230796"/>
                    <a:pt x="205303" y="181965"/>
                  </a:cubicBezTo>
                  <a:cubicBezTo>
                    <a:pt x="244864" y="133197"/>
                    <a:pt x="237371" y="61620"/>
                    <a:pt x="188603" y="22091"/>
                  </a:cubicBezTo>
                  <a:cubicBezTo>
                    <a:pt x="188539" y="22065"/>
                    <a:pt x="188539" y="22034"/>
                    <a:pt x="188476" y="22008"/>
                  </a:cubicBezTo>
                  <a:cubicBezTo>
                    <a:pt x="139644" y="-17552"/>
                    <a:pt x="71636" y="1244"/>
                    <a:pt x="28456" y="38772"/>
                  </a:cubicBezTo>
                  <a:cubicBezTo>
                    <a:pt x="-14724" y="76301"/>
                    <a:pt x="-8501" y="169265"/>
                    <a:pt x="45347" y="1987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358816" y="0"/>
              <a:ext cx="2951872" cy="1913961"/>
            </a:xfrm>
            <a:custGeom>
              <a:avLst/>
              <a:gdLst/>
              <a:ahLst/>
              <a:cxnLst/>
              <a:rect l="l" t="t" r="r" b="b"/>
              <a:pathLst>
                <a:path w="2951872" h="1913961" extrusionOk="0">
                  <a:moveTo>
                    <a:pt x="449592" y="0"/>
                  </a:moveTo>
                  <a:lnTo>
                    <a:pt x="223532" y="279400"/>
                  </a:lnTo>
                  <a:cubicBezTo>
                    <a:pt x="-158167" y="750634"/>
                    <a:pt x="-12117" y="1271080"/>
                    <a:pt x="368883" y="1664526"/>
                  </a:cubicBezTo>
                  <a:cubicBezTo>
                    <a:pt x="749883" y="2057972"/>
                    <a:pt x="1472069" y="1968500"/>
                    <a:pt x="1754453" y="1518920"/>
                  </a:cubicBezTo>
                  <a:cubicBezTo>
                    <a:pt x="2036838" y="1069340"/>
                    <a:pt x="2488831" y="612077"/>
                    <a:pt x="2831223" y="189294"/>
                  </a:cubicBezTo>
                  <a:cubicBezTo>
                    <a:pt x="2878467" y="130971"/>
                    <a:pt x="2918980" y="67466"/>
                    <a:pt x="29518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36781" y="0"/>
              <a:ext cx="2404015" cy="2080478"/>
            </a:xfrm>
            <a:custGeom>
              <a:avLst/>
              <a:gdLst/>
              <a:ahLst/>
              <a:cxnLst/>
              <a:rect l="l" t="t" r="r" b="b"/>
              <a:pathLst>
                <a:path w="2404015" h="2080478" extrusionOk="0">
                  <a:moveTo>
                    <a:pt x="262188" y="112205"/>
                  </a:moveTo>
                  <a:cubicBezTo>
                    <a:pt x="-122940" y="734949"/>
                    <a:pt x="-100207" y="1366711"/>
                    <a:pt x="439988" y="1804226"/>
                  </a:cubicBezTo>
                  <a:cubicBezTo>
                    <a:pt x="980182" y="2241741"/>
                    <a:pt x="1713861" y="2142681"/>
                    <a:pt x="2131945" y="1626426"/>
                  </a:cubicBezTo>
                  <a:cubicBezTo>
                    <a:pt x="2524312" y="1141921"/>
                    <a:pt x="2489133" y="360807"/>
                    <a:pt x="2046855" y="0"/>
                  </a:cubicBezTo>
                  <a:lnTo>
                    <a:pt x="342261" y="0"/>
                  </a:lnTo>
                  <a:cubicBezTo>
                    <a:pt x="313115" y="35585"/>
                    <a:pt x="286362" y="73069"/>
                    <a:pt x="262188" y="1122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0591182" y="3281293"/>
              <a:ext cx="1600817" cy="1997697"/>
            </a:xfrm>
            <a:custGeom>
              <a:avLst/>
              <a:gdLst/>
              <a:ahLst/>
              <a:cxnLst/>
              <a:rect l="l" t="t" r="r" b="b"/>
              <a:pathLst>
                <a:path w="1600817" h="1997697" extrusionOk="0">
                  <a:moveTo>
                    <a:pt x="1600817" y="169233"/>
                  </a:moveTo>
                  <a:cubicBezTo>
                    <a:pt x="1196449" y="-124772"/>
                    <a:pt x="660255" y="-25140"/>
                    <a:pt x="269603" y="386149"/>
                  </a:cubicBezTo>
                  <a:cubicBezTo>
                    <a:pt x="-149497" y="827284"/>
                    <a:pt x="-65359" y="1517402"/>
                    <a:pt x="420543" y="1802644"/>
                  </a:cubicBezTo>
                  <a:cubicBezTo>
                    <a:pt x="815005" y="2034228"/>
                    <a:pt x="1242424" y="2071122"/>
                    <a:pt x="1600817" y="185090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9490709" y="5556126"/>
              <a:ext cx="2701290" cy="1301873"/>
            </a:xfrm>
            <a:custGeom>
              <a:avLst/>
              <a:gdLst/>
              <a:ahLst/>
              <a:cxnLst/>
              <a:rect l="l" t="t" r="r" b="b"/>
              <a:pathLst>
                <a:path w="2701290" h="1301873" extrusionOk="0">
                  <a:moveTo>
                    <a:pt x="2701290" y="637156"/>
                  </a:moveTo>
                  <a:cubicBezTo>
                    <a:pt x="2602484" y="488070"/>
                    <a:pt x="2470849" y="363598"/>
                    <a:pt x="2316480" y="273301"/>
                  </a:cubicBezTo>
                  <a:cubicBezTo>
                    <a:pt x="1635696" y="-126368"/>
                    <a:pt x="885063" y="-112144"/>
                    <a:pt x="331216" y="479104"/>
                  </a:cubicBezTo>
                  <a:cubicBezTo>
                    <a:pt x="104140" y="721357"/>
                    <a:pt x="2032" y="1009774"/>
                    <a:pt x="0" y="1301874"/>
                  </a:cubicBezTo>
                  <a:lnTo>
                    <a:pt x="2701290" y="130187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0" y="4521200"/>
              <a:ext cx="963988" cy="1891601"/>
            </a:xfrm>
            <a:custGeom>
              <a:avLst/>
              <a:gdLst/>
              <a:ahLst/>
              <a:cxnLst/>
              <a:rect l="l" t="t" r="r" b="b"/>
              <a:pathLst>
                <a:path w="963988" h="1891601" extrusionOk="0">
                  <a:moveTo>
                    <a:pt x="565150" y="183134"/>
                  </a:moveTo>
                  <a:cubicBezTo>
                    <a:pt x="380302" y="74803"/>
                    <a:pt x="188151" y="11366"/>
                    <a:pt x="0" y="0"/>
                  </a:cubicBezTo>
                  <a:lnTo>
                    <a:pt x="0" y="1891602"/>
                  </a:lnTo>
                  <a:cubicBezTo>
                    <a:pt x="248539" y="1872552"/>
                    <a:pt x="500063" y="1746695"/>
                    <a:pt x="708152" y="1527620"/>
                  </a:cubicBezTo>
                  <a:cubicBezTo>
                    <a:pt x="1105789" y="1108901"/>
                    <a:pt x="1026033" y="453898"/>
                    <a:pt x="565150" y="1831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0" y="5613285"/>
              <a:ext cx="1873164" cy="1244714"/>
            </a:xfrm>
            <a:custGeom>
              <a:avLst/>
              <a:gdLst/>
              <a:ahLst/>
              <a:cxnLst/>
              <a:rect l="l" t="t" r="r" b="b"/>
              <a:pathLst>
                <a:path w="1873164" h="1244714" extrusionOk="0">
                  <a:moveTo>
                    <a:pt x="1435989" y="226936"/>
                  </a:moveTo>
                  <a:cubicBezTo>
                    <a:pt x="941007" y="-100660"/>
                    <a:pt x="371793" y="-76085"/>
                    <a:pt x="0" y="316980"/>
                  </a:cubicBezTo>
                  <a:lnTo>
                    <a:pt x="0" y="1244715"/>
                  </a:lnTo>
                  <a:lnTo>
                    <a:pt x="1852549" y="1244715"/>
                  </a:lnTo>
                  <a:cubicBezTo>
                    <a:pt x="1929892" y="874129"/>
                    <a:pt x="1789303" y="460807"/>
                    <a:pt x="1435989" y="2269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" name="Google Shape;35;p2"/>
          <p:cNvSpPr txBox="1">
            <a:spLocks noGrp="1"/>
          </p:cNvSpPr>
          <p:nvPr>
            <p:ph type="ctrTitle"/>
          </p:nvPr>
        </p:nvSpPr>
        <p:spPr>
          <a:xfrm>
            <a:off x="1893100" y="2960567"/>
            <a:ext cx="6657600" cy="154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 SemiBold"/>
              <a:buNone/>
              <a:defRPr sz="7466" b="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 SemiBold"/>
              <a:buNone/>
              <a:defRPr sz="7466" b="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 SemiBold"/>
              <a:buNone/>
              <a:defRPr sz="7466" b="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 SemiBold"/>
              <a:buNone/>
              <a:defRPr sz="7466" b="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 SemiBold"/>
              <a:buNone/>
              <a:defRPr sz="7466" b="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 SemiBold"/>
              <a:buNone/>
              <a:defRPr sz="7466" b="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 SemiBold"/>
              <a:buNone/>
              <a:defRPr sz="7466" b="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 SemiBold"/>
              <a:buNone/>
              <a:defRPr sz="7466" b="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 SemiBold"/>
              <a:buNone/>
              <a:defRPr sz="7466" b="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9pPr>
          </a:lstStyle>
          <a:p>
            <a:r>
              <a:rPr lang="hr-HR"/>
              <a:t>Kliknite da biste uredili stil naslova matrice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50660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accent6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3"/>
          <p:cNvGrpSpPr/>
          <p:nvPr/>
        </p:nvGrpSpPr>
        <p:grpSpPr>
          <a:xfrm>
            <a:off x="0" y="1"/>
            <a:ext cx="12192000" cy="6857999"/>
            <a:chOff x="0" y="0"/>
            <a:chExt cx="12191999" cy="6857999"/>
          </a:xfrm>
        </p:grpSpPr>
        <p:sp>
          <p:nvSpPr>
            <p:cNvPr id="38" name="Google Shape;38;p3"/>
            <p:cNvSpPr/>
            <p:nvPr/>
          </p:nvSpPr>
          <p:spPr>
            <a:xfrm>
              <a:off x="7058279" y="3298639"/>
              <a:ext cx="4870838" cy="3559360"/>
            </a:xfrm>
            <a:custGeom>
              <a:avLst/>
              <a:gdLst/>
              <a:ahLst/>
              <a:cxnLst/>
              <a:rect l="l" t="t" r="r" b="b"/>
              <a:pathLst>
                <a:path w="4870838" h="3559360" extrusionOk="0">
                  <a:moveTo>
                    <a:pt x="4328731" y="341498"/>
                  </a:moveTo>
                  <a:cubicBezTo>
                    <a:pt x="3651187" y="-207142"/>
                    <a:pt x="2750312" y="-69665"/>
                    <a:pt x="2108708" y="574606"/>
                  </a:cubicBezTo>
                  <a:cubicBezTo>
                    <a:pt x="1467104" y="1218877"/>
                    <a:pt x="983234" y="2112449"/>
                    <a:pt x="383539" y="2705032"/>
                  </a:cubicBezTo>
                  <a:cubicBezTo>
                    <a:pt x="147320" y="2938394"/>
                    <a:pt x="21589" y="3241733"/>
                    <a:pt x="0" y="3559360"/>
                  </a:cubicBezTo>
                  <a:lnTo>
                    <a:pt x="3827843" y="3559360"/>
                  </a:lnTo>
                  <a:cubicBezTo>
                    <a:pt x="4102544" y="3238876"/>
                    <a:pt x="4363402" y="2906326"/>
                    <a:pt x="4562285" y="2561458"/>
                  </a:cubicBezTo>
                  <a:cubicBezTo>
                    <a:pt x="5006721" y="1790504"/>
                    <a:pt x="5006213" y="890138"/>
                    <a:pt x="4328731" y="341498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7694308" y="870735"/>
              <a:ext cx="1060407" cy="1021442"/>
            </a:xfrm>
            <a:custGeom>
              <a:avLst/>
              <a:gdLst/>
              <a:ahLst/>
              <a:cxnLst/>
              <a:rect l="l" t="t" r="r" b="b"/>
              <a:pathLst>
                <a:path w="1060407" h="1021442" extrusionOk="0">
                  <a:moveTo>
                    <a:pt x="198043" y="899073"/>
                  </a:moveTo>
                  <a:cubicBezTo>
                    <a:pt x="408482" y="1091796"/>
                    <a:pt x="708265" y="1049505"/>
                    <a:pt x="922514" y="824016"/>
                  </a:cubicBezTo>
                  <a:cubicBezTo>
                    <a:pt x="1136763" y="598528"/>
                    <a:pt x="1093964" y="245595"/>
                    <a:pt x="845362" y="99735"/>
                  </a:cubicBezTo>
                  <a:cubicBezTo>
                    <a:pt x="596760" y="-46124"/>
                    <a:pt x="323011" y="-40918"/>
                    <a:pt x="120890" y="174856"/>
                  </a:cubicBezTo>
                  <a:cubicBezTo>
                    <a:pt x="-81230" y="390629"/>
                    <a:pt x="-12396" y="706351"/>
                    <a:pt x="198043" y="899073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1162136" y="349276"/>
              <a:ext cx="7816743" cy="6508723"/>
            </a:xfrm>
            <a:custGeom>
              <a:avLst/>
              <a:gdLst/>
              <a:ahLst/>
              <a:cxnLst/>
              <a:rect l="l" t="t" r="r" b="b"/>
              <a:pathLst>
                <a:path w="7816743" h="6508723" extrusionOk="0">
                  <a:moveTo>
                    <a:pt x="6231931" y="735177"/>
                  </a:moveTo>
                  <a:cubicBezTo>
                    <a:pt x="4400464" y="-339942"/>
                    <a:pt x="2381164" y="-301715"/>
                    <a:pt x="891136" y="1289024"/>
                  </a:cubicBezTo>
                  <a:cubicBezTo>
                    <a:pt x="-557807" y="2835884"/>
                    <a:pt x="-117815" y="5079974"/>
                    <a:pt x="1334430" y="6508724"/>
                  </a:cubicBezTo>
                  <a:lnTo>
                    <a:pt x="6337785" y="6508724"/>
                  </a:lnTo>
                  <a:cubicBezTo>
                    <a:pt x="6500472" y="6373088"/>
                    <a:pt x="6655032" y="6228054"/>
                    <a:pt x="6800764" y="6074384"/>
                  </a:cubicBezTo>
                  <a:cubicBezTo>
                    <a:pt x="8379945" y="4411700"/>
                    <a:pt x="8063271" y="1810359"/>
                    <a:pt x="6231931" y="73517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10452676" y="0"/>
              <a:ext cx="1739323" cy="1459231"/>
            </a:xfrm>
            <a:custGeom>
              <a:avLst/>
              <a:gdLst/>
              <a:ahLst/>
              <a:cxnLst/>
              <a:rect l="l" t="t" r="r" b="b"/>
              <a:pathLst>
                <a:path w="1739323" h="1459231" extrusionOk="0">
                  <a:moveTo>
                    <a:pt x="1739323" y="0"/>
                  </a:moveTo>
                  <a:lnTo>
                    <a:pt x="52446" y="0"/>
                  </a:lnTo>
                  <a:cubicBezTo>
                    <a:pt x="-86620" y="438150"/>
                    <a:pt x="51557" y="1020699"/>
                    <a:pt x="458846" y="1244029"/>
                  </a:cubicBezTo>
                  <a:cubicBezTo>
                    <a:pt x="869755" y="1469327"/>
                    <a:pt x="1354196" y="1539621"/>
                    <a:pt x="1739069" y="1348740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336446" y="0"/>
              <a:ext cx="500673" cy="253560"/>
            </a:xfrm>
            <a:custGeom>
              <a:avLst/>
              <a:gdLst/>
              <a:ahLst/>
              <a:cxnLst/>
              <a:rect l="l" t="t" r="r" b="b"/>
              <a:pathLst>
                <a:path w="500673" h="253560" extrusionOk="0">
                  <a:moveTo>
                    <a:pt x="421" y="0"/>
                  </a:moveTo>
                  <a:cubicBezTo>
                    <a:pt x="-3897" y="73660"/>
                    <a:pt x="24932" y="141923"/>
                    <a:pt x="91607" y="195961"/>
                  </a:cubicBezTo>
                  <a:cubicBezTo>
                    <a:pt x="204192" y="287084"/>
                    <a:pt x="356973" y="266700"/>
                    <a:pt x="444159" y="158750"/>
                  </a:cubicBezTo>
                  <a:cubicBezTo>
                    <a:pt x="479833" y="113426"/>
                    <a:pt x="499683" y="57669"/>
                    <a:pt x="500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9780582" y="438990"/>
              <a:ext cx="1262883" cy="1267331"/>
            </a:xfrm>
            <a:custGeom>
              <a:avLst/>
              <a:gdLst/>
              <a:ahLst/>
              <a:cxnLst/>
              <a:rect l="l" t="t" r="r" b="b"/>
              <a:pathLst>
                <a:path w="1262883" h="1267331" extrusionOk="0">
                  <a:moveTo>
                    <a:pt x="231018" y="1122220"/>
                  </a:moveTo>
                  <a:cubicBezTo>
                    <a:pt x="514926" y="1352090"/>
                    <a:pt x="900435" y="1300020"/>
                    <a:pt x="1120018" y="1028494"/>
                  </a:cubicBezTo>
                  <a:cubicBezTo>
                    <a:pt x="1339600" y="756968"/>
                    <a:pt x="1304168" y="308531"/>
                    <a:pt x="1026799" y="139494"/>
                  </a:cubicBezTo>
                  <a:cubicBezTo>
                    <a:pt x="749432" y="-29543"/>
                    <a:pt x="339984" y="-94249"/>
                    <a:pt x="137799" y="233157"/>
                  </a:cubicBezTo>
                  <a:cubicBezTo>
                    <a:pt x="-64384" y="560563"/>
                    <a:pt x="-52891" y="892350"/>
                    <a:pt x="231018" y="112222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3764241" y="370787"/>
              <a:ext cx="500809" cy="502458"/>
            </a:xfrm>
            <a:custGeom>
              <a:avLst/>
              <a:gdLst/>
              <a:ahLst/>
              <a:cxnLst/>
              <a:rect l="l" t="t" r="r" b="b"/>
              <a:pathLst>
                <a:path w="500809" h="502458" extrusionOk="0">
                  <a:moveTo>
                    <a:pt x="91543" y="444933"/>
                  </a:moveTo>
                  <a:cubicBezTo>
                    <a:pt x="204064" y="536056"/>
                    <a:pt x="356909" y="515418"/>
                    <a:pt x="444094" y="407786"/>
                  </a:cubicBezTo>
                  <a:cubicBezTo>
                    <a:pt x="531280" y="300153"/>
                    <a:pt x="517183" y="122417"/>
                    <a:pt x="407074" y="55297"/>
                  </a:cubicBezTo>
                  <a:cubicBezTo>
                    <a:pt x="296965" y="-11822"/>
                    <a:pt x="134659" y="-37349"/>
                    <a:pt x="54585" y="92762"/>
                  </a:cubicBezTo>
                  <a:cubicBezTo>
                    <a:pt x="-25488" y="222874"/>
                    <a:pt x="-20980" y="353811"/>
                    <a:pt x="91543" y="44493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4317271" y="638028"/>
              <a:ext cx="227669" cy="228376"/>
            </a:xfrm>
            <a:custGeom>
              <a:avLst/>
              <a:gdLst/>
              <a:ahLst/>
              <a:cxnLst/>
              <a:rect l="l" t="t" r="r" b="b"/>
              <a:pathLst>
                <a:path w="227669" h="228376" extrusionOk="0">
                  <a:moveTo>
                    <a:pt x="41686" y="202267"/>
                  </a:moveTo>
                  <a:cubicBezTo>
                    <a:pt x="89203" y="241993"/>
                    <a:pt x="159923" y="235675"/>
                    <a:pt x="199648" y="188158"/>
                  </a:cubicBezTo>
                  <a:cubicBezTo>
                    <a:pt x="200410" y="187243"/>
                    <a:pt x="201160" y="186316"/>
                    <a:pt x="201896" y="185376"/>
                  </a:cubicBezTo>
                  <a:cubicBezTo>
                    <a:pt x="241520" y="136481"/>
                    <a:pt x="235107" y="55646"/>
                    <a:pt x="185069" y="25166"/>
                  </a:cubicBezTo>
                  <a:cubicBezTo>
                    <a:pt x="135031" y="-5314"/>
                    <a:pt x="61371" y="-16998"/>
                    <a:pt x="24858" y="41993"/>
                  </a:cubicBezTo>
                  <a:cubicBezTo>
                    <a:pt x="-11654" y="100985"/>
                    <a:pt x="-9495" y="160802"/>
                    <a:pt x="41686" y="20226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7721789" y="5368431"/>
              <a:ext cx="1059635" cy="1149053"/>
            </a:xfrm>
            <a:custGeom>
              <a:avLst/>
              <a:gdLst/>
              <a:ahLst/>
              <a:cxnLst/>
              <a:rect l="l" t="t" r="r" b="b"/>
              <a:pathLst>
                <a:path w="1059635" h="1149053" extrusionOk="0">
                  <a:moveTo>
                    <a:pt x="187834" y="1094599"/>
                  </a:moveTo>
                  <a:cubicBezTo>
                    <a:pt x="373762" y="1245221"/>
                    <a:pt x="713042" y="1056816"/>
                    <a:pt x="921704" y="852601"/>
                  </a:cubicBezTo>
                  <a:cubicBezTo>
                    <a:pt x="1130365" y="648385"/>
                    <a:pt x="1100964" y="283958"/>
                    <a:pt x="842455" y="112825"/>
                  </a:cubicBezTo>
                  <a:cubicBezTo>
                    <a:pt x="583947" y="-58307"/>
                    <a:pt x="284862" y="-36209"/>
                    <a:pt x="102363" y="189026"/>
                  </a:cubicBezTo>
                  <a:cubicBezTo>
                    <a:pt x="-80136" y="414260"/>
                    <a:pt x="1842" y="944041"/>
                    <a:pt x="187834" y="109459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10768437" y="3223348"/>
              <a:ext cx="257951" cy="248289"/>
            </a:xfrm>
            <a:custGeom>
              <a:avLst/>
              <a:gdLst/>
              <a:ahLst/>
              <a:cxnLst/>
              <a:rect l="l" t="t" r="r" b="b"/>
              <a:pathLst>
                <a:path w="257951" h="248289" extrusionOk="0">
                  <a:moveTo>
                    <a:pt x="209569" y="29757"/>
                  </a:moveTo>
                  <a:cubicBezTo>
                    <a:pt x="158769" y="-17106"/>
                    <a:pt x="85555" y="-6819"/>
                    <a:pt x="33484" y="47981"/>
                  </a:cubicBezTo>
                  <a:cubicBezTo>
                    <a:pt x="-18586" y="102782"/>
                    <a:pt x="-8172" y="188634"/>
                    <a:pt x="52534" y="224067"/>
                  </a:cubicBezTo>
                  <a:cubicBezTo>
                    <a:pt x="113240" y="259500"/>
                    <a:pt x="179534" y="258230"/>
                    <a:pt x="228683" y="205779"/>
                  </a:cubicBezTo>
                  <a:cubicBezTo>
                    <a:pt x="277832" y="153328"/>
                    <a:pt x="260751" y="76620"/>
                    <a:pt x="209569" y="297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10679436" y="3549882"/>
              <a:ext cx="128860" cy="124173"/>
            </a:xfrm>
            <a:custGeom>
              <a:avLst/>
              <a:gdLst/>
              <a:ahLst/>
              <a:cxnLst/>
              <a:rect l="l" t="t" r="r" b="b"/>
              <a:pathLst>
                <a:path w="128860" h="124173" extrusionOk="0">
                  <a:moveTo>
                    <a:pt x="104769" y="14881"/>
                  </a:moveTo>
                  <a:cubicBezTo>
                    <a:pt x="79369" y="-8551"/>
                    <a:pt x="42793" y="-3407"/>
                    <a:pt x="16758" y="23961"/>
                  </a:cubicBezTo>
                  <a:cubicBezTo>
                    <a:pt x="-9277" y="51330"/>
                    <a:pt x="-4070" y="94256"/>
                    <a:pt x="26093" y="112036"/>
                  </a:cubicBezTo>
                  <a:cubicBezTo>
                    <a:pt x="56255" y="129816"/>
                    <a:pt x="89593" y="129117"/>
                    <a:pt x="114167" y="102892"/>
                  </a:cubicBezTo>
                  <a:cubicBezTo>
                    <a:pt x="138742" y="76666"/>
                    <a:pt x="130359" y="38249"/>
                    <a:pt x="104769" y="148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7691333" y="1651273"/>
              <a:ext cx="785156" cy="756187"/>
            </a:xfrm>
            <a:custGeom>
              <a:avLst/>
              <a:gdLst/>
              <a:ahLst/>
              <a:cxnLst/>
              <a:rect l="l" t="t" r="r" b="b"/>
              <a:pathLst>
                <a:path w="785156" h="756187" extrusionOk="0">
                  <a:moveTo>
                    <a:pt x="146662" y="665587"/>
                  </a:moveTo>
                  <a:cubicBezTo>
                    <a:pt x="302491" y="808272"/>
                    <a:pt x="524423" y="776966"/>
                    <a:pt x="683047" y="610025"/>
                  </a:cubicBezTo>
                  <a:cubicBezTo>
                    <a:pt x="841670" y="443083"/>
                    <a:pt x="810047" y="181781"/>
                    <a:pt x="625897" y="73831"/>
                  </a:cubicBezTo>
                  <a:cubicBezTo>
                    <a:pt x="441747" y="-34119"/>
                    <a:pt x="239182" y="-30309"/>
                    <a:pt x="89512" y="129393"/>
                  </a:cubicBezTo>
                  <a:cubicBezTo>
                    <a:pt x="-60158" y="289096"/>
                    <a:pt x="-9167" y="522903"/>
                    <a:pt x="146662" y="6655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1033657" y="2158563"/>
              <a:ext cx="257868" cy="248316"/>
            </a:xfrm>
            <a:custGeom>
              <a:avLst/>
              <a:gdLst/>
              <a:ahLst/>
              <a:cxnLst/>
              <a:rect l="l" t="t" r="r" b="b"/>
              <a:pathLst>
                <a:path w="257868" h="248316" extrusionOk="0">
                  <a:moveTo>
                    <a:pt x="48256" y="218559"/>
                  </a:moveTo>
                  <a:cubicBezTo>
                    <a:pt x="99437" y="265422"/>
                    <a:pt x="172335" y="255135"/>
                    <a:pt x="224405" y="200335"/>
                  </a:cubicBezTo>
                  <a:cubicBezTo>
                    <a:pt x="276475" y="145534"/>
                    <a:pt x="265997" y="59746"/>
                    <a:pt x="205355" y="24249"/>
                  </a:cubicBezTo>
                  <a:cubicBezTo>
                    <a:pt x="144712" y="-11247"/>
                    <a:pt x="78355" y="-9914"/>
                    <a:pt x="29269" y="42537"/>
                  </a:cubicBezTo>
                  <a:cubicBezTo>
                    <a:pt x="-19816" y="94988"/>
                    <a:pt x="-2862" y="171887"/>
                    <a:pt x="48256" y="2185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8891147" y="5496758"/>
              <a:ext cx="257868" cy="248316"/>
            </a:xfrm>
            <a:custGeom>
              <a:avLst/>
              <a:gdLst/>
              <a:ahLst/>
              <a:cxnLst/>
              <a:rect l="l" t="t" r="r" b="b"/>
              <a:pathLst>
                <a:path w="257868" h="248316" extrusionOk="0">
                  <a:moveTo>
                    <a:pt x="48256" y="218559"/>
                  </a:moveTo>
                  <a:cubicBezTo>
                    <a:pt x="99436" y="265422"/>
                    <a:pt x="172334" y="255135"/>
                    <a:pt x="224405" y="200335"/>
                  </a:cubicBezTo>
                  <a:cubicBezTo>
                    <a:pt x="276475" y="145534"/>
                    <a:pt x="265997" y="59746"/>
                    <a:pt x="205355" y="24249"/>
                  </a:cubicBezTo>
                  <a:cubicBezTo>
                    <a:pt x="144712" y="-11247"/>
                    <a:pt x="78355" y="-9914"/>
                    <a:pt x="29269" y="42537"/>
                  </a:cubicBezTo>
                  <a:cubicBezTo>
                    <a:pt x="-19816" y="94988"/>
                    <a:pt x="-2862" y="171760"/>
                    <a:pt x="48256" y="2185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7568629" y="2410325"/>
              <a:ext cx="248378" cy="257380"/>
            </a:xfrm>
            <a:custGeom>
              <a:avLst/>
              <a:gdLst/>
              <a:ahLst/>
              <a:cxnLst/>
              <a:rect l="l" t="t" r="r" b="b"/>
              <a:pathLst>
                <a:path w="248378" h="257380" extrusionOk="0">
                  <a:moveTo>
                    <a:pt x="15937" y="70746"/>
                  </a:moveTo>
                  <a:cubicBezTo>
                    <a:pt x="-19242" y="130563"/>
                    <a:pt x="5967" y="199651"/>
                    <a:pt x="70420" y="239212"/>
                  </a:cubicBezTo>
                  <a:cubicBezTo>
                    <a:pt x="134873" y="278772"/>
                    <a:pt x="216470" y="250705"/>
                    <a:pt x="238695" y="184284"/>
                  </a:cubicBezTo>
                  <a:cubicBezTo>
                    <a:pt x="260920" y="117863"/>
                    <a:pt x="245743" y="52966"/>
                    <a:pt x="184276" y="15819"/>
                  </a:cubicBezTo>
                  <a:cubicBezTo>
                    <a:pt x="122808" y="-21329"/>
                    <a:pt x="51370" y="10993"/>
                    <a:pt x="15937" y="707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8026741" y="2119783"/>
              <a:ext cx="2247585" cy="2436081"/>
            </a:xfrm>
            <a:custGeom>
              <a:avLst/>
              <a:gdLst/>
              <a:ahLst/>
              <a:cxnLst/>
              <a:rect l="l" t="t" r="r" b="b"/>
              <a:pathLst>
                <a:path w="2247585" h="2436081" extrusionOk="0">
                  <a:moveTo>
                    <a:pt x="1997623" y="157326"/>
                  </a:moveTo>
                  <a:cubicBezTo>
                    <a:pt x="2310043" y="410247"/>
                    <a:pt x="2310234" y="825473"/>
                    <a:pt x="2105255" y="1180946"/>
                  </a:cubicBezTo>
                  <a:cubicBezTo>
                    <a:pt x="1900278" y="1536420"/>
                    <a:pt x="1552361" y="1863698"/>
                    <a:pt x="1309664" y="2163355"/>
                  </a:cubicBezTo>
                  <a:cubicBezTo>
                    <a:pt x="1066967" y="2463011"/>
                    <a:pt x="618403" y="2540101"/>
                    <a:pt x="286044" y="2271305"/>
                  </a:cubicBezTo>
                  <a:cubicBezTo>
                    <a:pt x="-46315" y="2002509"/>
                    <a:pt x="-98131" y="1520926"/>
                    <a:pt x="178475" y="1247685"/>
                  </a:cubicBezTo>
                  <a:cubicBezTo>
                    <a:pt x="455081" y="974444"/>
                    <a:pt x="678156" y="562329"/>
                    <a:pt x="974003" y="265213"/>
                  </a:cubicBezTo>
                  <a:cubicBezTo>
                    <a:pt x="1269850" y="-31904"/>
                    <a:pt x="1685266" y="-95658"/>
                    <a:pt x="1997623" y="15732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11023321" y="1490281"/>
              <a:ext cx="380539" cy="362910"/>
            </a:xfrm>
            <a:custGeom>
              <a:avLst/>
              <a:gdLst/>
              <a:ahLst/>
              <a:cxnLst/>
              <a:rect l="l" t="t" r="r" b="b"/>
              <a:pathLst>
                <a:path w="380539" h="362910" extrusionOk="0">
                  <a:moveTo>
                    <a:pt x="74764" y="327914"/>
                  </a:moveTo>
                  <a:cubicBezTo>
                    <a:pt x="163664" y="376555"/>
                    <a:pt x="273519" y="380746"/>
                    <a:pt x="338734" y="300228"/>
                  </a:cubicBezTo>
                  <a:cubicBezTo>
                    <a:pt x="403948" y="219653"/>
                    <a:pt x="391502" y="101479"/>
                    <a:pt x="310921" y="36258"/>
                  </a:cubicBezTo>
                  <a:cubicBezTo>
                    <a:pt x="230339" y="-28956"/>
                    <a:pt x="118197" y="2095"/>
                    <a:pt x="46951" y="63944"/>
                  </a:cubicBezTo>
                  <a:cubicBezTo>
                    <a:pt x="-24296" y="125793"/>
                    <a:pt x="-14009" y="279273"/>
                    <a:pt x="74764" y="327914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9493305" y="623215"/>
              <a:ext cx="230695" cy="219950"/>
            </a:xfrm>
            <a:custGeom>
              <a:avLst/>
              <a:gdLst/>
              <a:ahLst/>
              <a:cxnLst/>
              <a:rect l="l" t="t" r="r" b="b"/>
              <a:pathLst>
                <a:path w="230695" h="219950" extrusionOk="0">
                  <a:moveTo>
                    <a:pt x="45347" y="198729"/>
                  </a:moveTo>
                  <a:cubicBezTo>
                    <a:pt x="99131" y="228193"/>
                    <a:pt x="165997" y="230796"/>
                    <a:pt x="205303" y="181965"/>
                  </a:cubicBezTo>
                  <a:cubicBezTo>
                    <a:pt x="244864" y="133197"/>
                    <a:pt x="237371" y="61620"/>
                    <a:pt x="188603" y="22091"/>
                  </a:cubicBezTo>
                  <a:cubicBezTo>
                    <a:pt x="188539" y="22065"/>
                    <a:pt x="188539" y="22034"/>
                    <a:pt x="188476" y="22008"/>
                  </a:cubicBezTo>
                  <a:cubicBezTo>
                    <a:pt x="139644" y="-17552"/>
                    <a:pt x="71636" y="1244"/>
                    <a:pt x="28456" y="38772"/>
                  </a:cubicBezTo>
                  <a:cubicBezTo>
                    <a:pt x="-14724" y="76301"/>
                    <a:pt x="-8501" y="169265"/>
                    <a:pt x="45347" y="198729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5358816" y="0"/>
              <a:ext cx="2951872" cy="1913961"/>
            </a:xfrm>
            <a:custGeom>
              <a:avLst/>
              <a:gdLst/>
              <a:ahLst/>
              <a:cxnLst/>
              <a:rect l="l" t="t" r="r" b="b"/>
              <a:pathLst>
                <a:path w="2951872" h="1913961" extrusionOk="0">
                  <a:moveTo>
                    <a:pt x="449592" y="0"/>
                  </a:moveTo>
                  <a:lnTo>
                    <a:pt x="223532" y="279400"/>
                  </a:lnTo>
                  <a:cubicBezTo>
                    <a:pt x="-158167" y="750634"/>
                    <a:pt x="-12117" y="1271080"/>
                    <a:pt x="368883" y="1664526"/>
                  </a:cubicBezTo>
                  <a:cubicBezTo>
                    <a:pt x="749883" y="2057972"/>
                    <a:pt x="1472069" y="1968500"/>
                    <a:pt x="1754453" y="1518920"/>
                  </a:cubicBezTo>
                  <a:cubicBezTo>
                    <a:pt x="2036838" y="1069340"/>
                    <a:pt x="2488831" y="612077"/>
                    <a:pt x="2831223" y="189294"/>
                  </a:cubicBezTo>
                  <a:cubicBezTo>
                    <a:pt x="2878467" y="130971"/>
                    <a:pt x="2918980" y="67466"/>
                    <a:pt x="29518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636781" y="0"/>
              <a:ext cx="2404015" cy="2080478"/>
            </a:xfrm>
            <a:custGeom>
              <a:avLst/>
              <a:gdLst/>
              <a:ahLst/>
              <a:cxnLst/>
              <a:rect l="l" t="t" r="r" b="b"/>
              <a:pathLst>
                <a:path w="2404015" h="2080478" extrusionOk="0">
                  <a:moveTo>
                    <a:pt x="262188" y="112205"/>
                  </a:moveTo>
                  <a:cubicBezTo>
                    <a:pt x="-122940" y="734949"/>
                    <a:pt x="-100207" y="1366711"/>
                    <a:pt x="439988" y="1804226"/>
                  </a:cubicBezTo>
                  <a:cubicBezTo>
                    <a:pt x="980182" y="2241741"/>
                    <a:pt x="1713861" y="2142681"/>
                    <a:pt x="2131945" y="1626426"/>
                  </a:cubicBezTo>
                  <a:cubicBezTo>
                    <a:pt x="2524312" y="1141921"/>
                    <a:pt x="2489133" y="360807"/>
                    <a:pt x="2046855" y="0"/>
                  </a:cubicBezTo>
                  <a:lnTo>
                    <a:pt x="342261" y="0"/>
                  </a:lnTo>
                  <a:cubicBezTo>
                    <a:pt x="313115" y="35585"/>
                    <a:pt x="286362" y="73069"/>
                    <a:pt x="262188" y="1122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10591182" y="3281293"/>
              <a:ext cx="1600817" cy="1997697"/>
            </a:xfrm>
            <a:custGeom>
              <a:avLst/>
              <a:gdLst/>
              <a:ahLst/>
              <a:cxnLst/>
              <a:rect l="l" t="t" r="r" b="b"/>
              <a:pathLst>
                <a:path w="1600817" h="1997697" extrusionOk="0">
                  <a:moveTo>
                    <a:pt x="1600817" y="169233"/>
                  </a:moveTo>
                  <a:cubicBezTo>
                    <a:pt x="1196449" y="-124772"/>
                    <a:pt x="660255" y="-25140"/>
                    <a:pt x="269603" y="386149"/>
                  </a:cubicBezTo>
                  <a:cubicBezTo>
                    <a:pt x="-149497" y="827284"/>
                    <a:pt x="-65359" y="1517402"/>
                    <a:pt x="420543" y="1802644"/>
                  </a:cubicBezTo>
                  <a:cubicBezTo>
                    <a:pt x="815005" y="2034228"/>
                    <a:pt x="1242424" y="2071122"/>
                    <a:pt x="1600817" y="18509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9490709" y="5556126"/>
              <a:ext cx="2701290" cy="1301873"/>
            </a:xfrm>
            <a:custGeom>
              <a:avLst/>
              <a:gdLst/>
              <a:ahLst/>
              <a:cxnLst/>
              <a:rect l="l" t="t" r="r" b="b"/>
              <a:pathLst>
                <a:path w="2701290" h="1301873" extrusionOk="0">
                  <a:moveTo>
                    <a:pt x="2701290" y="637156"/>
                  </a:moveTo>
                  <a:cubicBezTo>
                    <a:pt x="2602484" y="488070"/>
                    <a:pt x="2470849" y="363598"/>
                    <a:pt x="2316480" y="273301"/>
                  </a:cubicBezTo>
                  <a:cubicBezTo>
                    <a:pt x="1635696" y="-126368"/>
                    <a:pt x="885063" y="-112144"/>
                    <a:pt x="331216" y="479104"/>
                  </a:cubicBezTo>
                  <a:cubicBezTo>
                    <a:pt x="104140" y="721357"/>
                    <a:pt x="2032" y="1009774"/>
                    <a:pt x="0" y="1301874"/>
                  </a:cubicBezTo>
                  <a:lnTo>
                    <a:pt x="2701290" y="130187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0" y="4521200"/>
              <a:ext cx="963988" cy="1891601"/>
            </a:xfrm>
            <a:custGeom>
              <a:avLst/>
              <a:gdLst/>
              <a:ahLst/>
              <a:cxnLst/>
              <a:rect l="l" t="t" r="r" b="b"/>
              <a:pathLst>
                <a:path w="963988" h="1891601" extrusionOk="0">
                  <a:moveTo>
                    <a:pt x="565150" y="183134"/>
                  </a:moveTo>
                  <a:cubicBezTo>
                    <a:pt x="380302" y="74803"/>
                    <a:pt x="188151" y="11366"/>
                    <a:pt x="0" y="0"/>
                  </a:cubicBezTo>
                  <a:lnTo>
                    <a:pt x="0" y="1891602"/>
                  </a:lnTo>
                  <a:cubicBezTo>
                    <a:pt x="248539" y="1872552"/>
                    <a:pt x="500063" y="1746695"/>
                    <a:pt x="708152" y="1527620"/>
                  </a:cubicBezTo>
                  <a:cubicBezTo>
                    <a:pt x="1105789" y="1108901"/>
                    <a:pt x="1026033" y="453898"/>
                    <a:pt x="565150" y="183134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0" y="5613285"/>
              <a:ext cx="1873164" cy="1244714"/>
            </a:xfrm>
            <a:custGeom>
              <a:avLst/>
              <a:gdLst/>
              <a:ahLst/>
              <a:cxnLst/>
              <a:rect l="l" t="t" r="r" b="b"/>
              <a:pathLst>
                <a:path w="1873164" h="1244714" extrusionOk="0">
                  <a:moveTo>
                    <a:pt x="1435989" y="226936"/>
                  </a:moveTo>
                  <a:cubicBezTo>
                    <a:pt x="941007" y="-100660"/>
                    <a:pt x="371793" y="-76085"/>
                    <a:pt x="0" y="316980"/>
                  </a:cubicBezTo>
                  <a:lnTo>
                    <a:pt x="0" y="1244715"/>
                  </a:lnTo>
                  <a:lnTo>
                    <a:pt x="1852549" y="1244715"/>
                  </a:lnTo>
                  <a:cubicBezTo>
                    <a:pt x="1929892" y="874129"/>
                    <a:pt x="1789303" y="460807"/>
                    <a:pt x="1435989" y="2269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" name="Google Shape;62;p3"/>
          <p:cNvSpPr txBox="1">
            <a:spLocks noGrp="1"/>
          </p:cNvSpPr>
          <p:nvPr>
            <p:ph type="ctrTitle"/>
          </p:nvPr>
        </p:nvSpPr>
        <p:spPr>
          <a:xfrm>
            <a:off x="1893100" y="2619133"/>
            <a:ext cx="6100000" cy="154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 SemiBold"/>
              <a:buNone/>
              <a:defRPr sz="5867" b="0">
                <a:latin typeface="Zilla Slab SemiBold"/>
                <a:ea typeface="Zilla Slab SemiBold"/>
                <a:cs typeface="Zilla Slab SemiBold"/>
                <a:sym typeface="Zilla Slab SemiBold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 SemiBold"/>
              <a:buNone/>
              <a:defRPr sz="5867" b="0">
                <a:latin typeface="Zilla Slab SemiBold"/>
                <a:ea typeface="Zilla Slab SemiBold"/>
                <a:cs typeface="Zilla Slab SemiBold"/>
                <a:sym typeface="Zilla Slab SemiBold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 SemiBold"/>
              <a:buNone/>
              <a:defRPr sz="5867" b="0">
                <a:latin typeface="Zilla Slab SemiBold"/>
                <a:ea typeface="Zilla Slab SemiBold"/>
                <a:cs typeface="Zilla Slab SemiBold"/>
                <a:sym typeface="Zilla Slab SemiBold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 SemiBold"/>
              <a:buNone/>
              <a:defRPr sz="5867" b="0">
                <a:latin typeface="Zilla Slab SemiBold"/>
                <a:ea typeface="Zilla Slab SemiBold"/>
                <a:cs typeface="Zilla Slab SemiBold"/>
                <a:sym typeface="Zilla Slab SemiBold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 SemiBold"/>
              <a:buNone/>
              <a:defRPr sz="5867" b="0">
                <a:latin typeface="Zilla Slab SemiBold"/>
                <a:ea typeface="Zilla Slab SemiBold"/>
                <a:cs typeface="Zilla Slab SemiBold"/>
                <a:sym typeface="Zilla Slab SemiBold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 SemiBold"/>
              <a:buNone/>
              <a:defRPr sz="5867" b="0">
                <a:latin typeface="Zilla Slab SemiBold"/>
                <a:ea typeface="Zilla Slab SemiBold"/>
                <a:cs typeface="Zilla Slab SemiBold"/>
                <a:sym typeface="Zilla Slab SemiBold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 SemiBold"/>
              <a:buNone/>
              <a:defRPr sz="5867" b="0">
                <a:latin typeface="Zilla Slab SemiBold"/>
                <a:ea typeface="Zilla Slab SemiBold"/>
                <a:cs typeface="Zilla Slab SemiBold"/>
                <a:sym typeface="Zilla Slab SemiBold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 SemiBold"/>
              <a:buNone/>
              <a:defRPr sz="5867" b="0">
                <a:latin typeface="Zilla Slab SemiBold"/>
                <a:ea typeface="Zilla Slab SemiBold"/>
                <a:cs typeface="Zilla Slab SemiBold"/>
                <a:sym typeface="Zilla Slab SemiBold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 SemiBold"/>
              <a:buNone/>
              <a:defRPr sz="5867" b="0">
                <a:latin typeface="Zilla Slab SemiBold"/>
                <a:ea typeface="Zilla Slab SemiBold"/>
                <a:cs typeface="Zilla Slab SemiBold"/>
                <a:sym typeface="Zilla Slab SemiBold"/>
              </a:defRPr>
            </a:lvl9pPr>
          </a:lstStyle>
          <a:p>
            <a:r>
              <a:rPr lang="hr-HR"/>
              <a:t>Kliknite da biste uredili stil naslova matrice</a:t>
            </a:r>
            <a:endParaRPr/>
          </a:p>
        </p:txBody>
      </p:sp>
      <p:sp>
        <p:nvSpPr>
          <p:cNvPr id="63" name="Google Shape;63;p3"/>
          <p:cNvSpPr txBox="1">
            <a:spLocks noGrp="1"/>
          </p:cNvSpPr>
          <p:nvPr>
            <p:ph type="subTitle" idx="1"/>
          </p:nvPr>
        </p:nvSpPr>
        <p:spPr>
          <a:xfrm>
            <a:off x="1893100" y="4294733"/>
            <a:ext cx="6100000" cy="10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34434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0" y="1"/>
            <a:ext cx="12211507" cy="6868972"/>
            <a:chOff x="0" y="0"/>
            <a:chExt cx="12191999" cy="6857999"/>
          </a:xfrm>
        </p:grpSpPr>
        <p:sp>
          <p:nvSpPr>
            <p:cNvPr id="93" name="Google Shape;93;p5"/>
            <p:cNvSpPr/>
            <p:nvPr/>
          </p:nvSpPr>
          <p:spPr>
            <a:xfrm>
              <a:off x="379256" y="0"/>
              <a:ext cx="3202074" cy="2719638"/>
            </a:xfrm>
            <a:custGeom>
              <a:avLst/>
              <a:gdLst/>
              <a:ahLst/>
              <a:cxnLst/>
              <a:rect l="l" t="t" r="r" b="b"/>
              <a:pathLst>
                <a:path w="3202074" h="2719638" extrusionOk="0">
                  <a:moveTo>
                    <a:pt x="254092" y="1025906"/>
                  </a:moveTo>
                  <a:cubicBezTo>
                    <a:pt x="-139608" y="1415225"/>
                    <a:pt x="-66138" y="2100834"/>
                    <a:pt x="407508" y="2484374"/>
                  </a:cubicBezTo>
                  <a:cubicBezTo>
                    <a:pt x="881155" y="2867914"/>
                    <a:pt x="1520219" y="2758186"/>
                    <a:pt x="1865976" y="2331212"/>
                  </a:cubicBezTo>
                  <a:cubicBezTo>
                    <a:pt x="2211734" y="1904238"/>
                    <a:pt x="2707415" y="1438021"/>
                    <a:pt x="2999388" y="931545"/>
                  </a:cubicBezTo>
                  <a:cubicBezTo>
                    <a:pt x="3173886" y="628650"/>
                    <a:pt x="3243927" y="295910"/>
                    <a:pt x="3177125" y="0"/>
                  </a:cubicBezTo>
                  <a:lnTo>
                    <a:pt x="1063527" y="0"/>
                  </a:lnTo>
                  <a:cubicBezTo>
                    <a:pt x="787810" y="353759"/>
                    <a:pt x="541112" y="742252"/>
                    <a:pt x="254092" y="10259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5098126" y="509973"/>
              <a:ext cx="5085005" cy="4898812"/>
            </a:xfrm>
            <a:custGeom>
              <a:avLst/>
              <a:gdLst/>
              <a:ahLst/>
              <a:cxnLst/>
              <a:rect l="l" t="t" r="r" b="b"/>
              <a:pathLst>
                <a:path w="5085005" h="4898812" extrusionOk="0">
                  <a:moveTo>
                    <a:pt x="949804" y="4311899"/>
                  </a:moveTo>
                  <a:cubicBezTo>
                    <a:pt x="1959010" y="5236142"/>
                    <a:pt x="3396777" y="5033577"/>
                    <a:pt x="4424080" y="3951727"/>
                  </a:cubicBezTo>
                  <a:cubicBezTo>
                    <a:pt x="5451383" y="2869878"/>
                    <a:pt x="5245389" y="1177920"/>
                    <a:pt x="4054002" y="478277"/>
                  </a:cubicBezTo>
                  <a:cubicBezTo>
                    <a:pt x="2862615" y="-221366"/>
                    <a:pt x="1548991" y="-196030"/>
                    <a:pt x="579727" y="838639"/>
                  </a:cubicBezTo>
                  <a:cubicBezTo>
                    <a:pt x="-389538" y="1873308"/>
                    <a:pt x="-59465" y="3387593"/>
                    <a:pt x="949804" y="43118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10580560" y="0"/>
              <a:ext cx="1611439" cy="1077905"/>
            </a:xfrm>
            <a:custGeom>
              <a:avLst/>
              <a:gdLst/>
              <a:ahLst/>
              <a:cxnLst/>
              <a:rect l="l" t="t" r="r" b="b"/>
              <a:pathLst>
                <a:path w="1611439" h="1077905" extrusionOk="0">
                  <a:moveTo>
                    <a:pt x="1611440" y="0"/>
                  </a:moveTo>
                  <a:lnTo>
                    <a:pt x="0" y="0"/>
                  </a:lnTo>
                  <a:cubicBezTo>
                    <a:pt x="8699" y="348361"/>
                    <a:pt x="162560" y="700405"/>
                    <a:pt x="458660" y="862711"/>
                  </a:cubicBezTo>
                  <a:cubicBezTo>
                    <a:pt x="825373" y="1063752"/>
                    <a:pt x="1250759" y="1141349"/>
                    <a:pt x="1611440" y="1020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8893492" y="3876233"/>
              <a:ext cx="3298507" cy="2981766"/>
            </a:xfrm>
            <a:custGeom>
              <a:avLst/>
              <a:gdLst/>
              <a:ahLst/>
              <a:cxnLst/>
              <a:rect l="l" t="t" r="r" b="b"/>
              <a:pathLst>
                <a:path w="3298507" h="2981766" extrusionOk="0">
                  <a:moveTo>
                    <a:pt x="3298507" y="2981767"/>
                  </a:moveTo>
                  <a:lnTo>
                    <a:pt x="3298507" y="2410"/>
                  </a:lnTo>
                  <a:cubicBezTo>
                    <a:pt x="2821559" y="-24831"/>
                    <a:pt x="2330894" y="179639"/>
                    <a:pt x="1937702" y="574545"/>
                  </a:cubicBezTo>
                  <a:cubicBezTo>
                    <a:pt x="1296352" y="1218816"/>
                    <a:pt x="812228" y="2112389"/>
                    <a:pt x="212471" y="2704971"/>
                  </a:cubicBezTo>
                  <a:cubicBezTo>
                    <a:pt x="129286" y="2787076"/>
                    <a:pt x="57785" y="2880167"/>
                    <a:pt x="0" y="29817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9946085" y="184703"/>
              <a:ext cx="1262894" cy="1267301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5"/>
            <p:cNvSpPr/>
            <p:nvPr/>
          </p:nvSpPr>
          <p:spPr>
            <a:xfrm>
              <a:off x="8154070" y="6110888"/>
              <a:ext cx="1059589" cy="746920"/>
            </a:xfrm>
            <a:custGeom>
              <a:avLst/>
              <a:gdLst/>
              <a:ahLst/>
              <a:cxnLst/>
              <a:rect l="l" t="t" r="r" b="b"/>
              <a:pathLst>
                <a:path w="1059589" h="746920" extrusionOk="0">
                  <a:moveTo>
                    <a:pt x="842483" y="112937"/>
                  </a:moveTo>
                  <a:cubicBezTo>
                    <a:pt x="583974" y="-58513"/>
                    <a:pt x="284889" y="-36034"/>
                    <a:pt x="102390" y="189137"/>
                  </a:cubicBezTo>
                  <a:cubicBezTo>
                    <a:pt x="-2067" y="318105"/>
                    <a:pt x="-19911" y="546705"/>
                    <a:pt x="18824" y="746921"/>
                  </a:cubicBezTo>
                  <a:lnTo>
                    <a:pt x="1001804" y="746921"/>
                  </a:lnTo>
                  <a:cubicBezTo>
                    <a:pt x="1115596" y="539784"/>
                    <a:pt x="1060732" y="257463"/>
                    <a:pt x="842483" y="11293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5"/>
            <p:cNvSpPr/>
            <p:nvPr/>
          </p:nvSpPr>
          <p:spPr>
            <a:xfrm>
              <a:off x="11021808" y="3814317"/>
              <a:ext cx="785039" cy="756266"/>
            </a:xfrm>
            <a:custGeom>
              <a:avLst/>
              <a:gdLst/>
              <a:ahLst/>
              <a:cxnLst/>
              <a:rect l="l" t="t" r="r" b="b"/>
              <a:pathLst>
                <a:path w="785039" h="756266" extrusionOk="0">
                  <a:moveTo>
                    <a:pt x="146635" y="665672"/>
                  </a:moveTo>
                  <a:cubicBezTo>
                    <a:pt x="302400" y="808356"/>
                    <a:pt x="524396" y="777050"/>
                    <a:pt x="682956" y="610046"/>
                  </a:cubicBezTo>
                  <a:cubicBezTo>
                    <a:pt x="841515" y="443041"/>
                    <a:pt x="809956" y="181865"/>
                    <a:pt x="625806" y="73851"/>
                  </a:cubicBezTo>
                  <a:cubicBezTo>
                    <a:pt x="441656" y="-34162"/>
                    <a:pt x="239091" y="-30289"/>
                    <a:pt x="89485" y="129478"/>
                  </a:cubicBezTo>
                  <a:cubicBezTo>
                    <a:pt x="-60121" y="289243"/>
                    <a:pt x="-9194" y="522733"/>
                    <a:pt x="146635" y="66567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5"/>
            <p:cNvSpPr/>
            <p:nvPr/>
          </p:nvSpPr>
          <p:spPr>
            <a:xfrm>
              <a:off x="11515984" y="4599211"/>
              <a:ext cx="257951" cy="248290"/>
            </a:xfrm>
            <a:custGeom>
              <a:avLst/>
              <a:gdLst/>
              <a:ahLst/>
              <a:cxnLst/>
              <a:rect l="l" t="t" r="r" b="b"/>
              <a:pathLst>
                <a:path w="257951" h="248290" extrusionOk="0">
                  <a:moveTo>
                    <a:pt x="48382" y="218533"/>
                  </a:moveTo>
                  <a:cubicBezTo>
                    <a:pt x="99182" y="265396"/>
                    <a:pt x="172397" y="255109"/>
                    <a:pt x="224468" y="200309"/>
                  </a:cubicBezTo>
                  <a:cubicBezTo>
                    <a:pt x="276537" y="145508"/>
                    <a:pt x="266123" y="59656"/>
                    <a:pt x="205418" y="24223"/>
                  </a:cubicBezTo>
                  <a:cubicBezTo>
                    <a:pt x="144711" y="-11210"/>
                    <a:pt x="78418" y="-9940"/>
                    <a:pt x="29269" y="42511"/>
                  </a:cubicBezTo>
                  <a:cubicBezTo>
                    <a:pt x="-19880" y="94962"/>
                    <a:pt x="-2799" y="171670"/>
                    <a:pt x="48382" y="2185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9279368" y="1460372"/>
              <a:ext cx="785039" cy="756266"/>
            </a:xfrm>
            <a:custGeom>
              <a:avLst/>
              <a:gdLst/>
              <a:ahLst/>
              <a:cxnLst/>
              <a:rect l="l" t="t" r="r" b="b"/>
              <a:pathLst>
                <a:path w="785039" h="756266" extrusionOk="0">
                  <a:moveTo>
                    <a:pt x="146635" y="665671"/>
                  </a:moveTo>
                  <a:cubicBezTo>
                    <a:pt x="302400" y="808356"/>
                    <a:pt x="524396" y="777050"/>
                    <a:pt x="682956" y="610045"/>
                  </a:cubicBezTo>
                  <a:cubicBezTo>
                    <a:pt x="841515" y="443040"/>
                    <a:pt x="809956" y="181865"/>
                    <a:pt x="625806" y="73851"/>
                  </a:cubicBezTo>
                  <a:cubicBezTo>
                    <a:pt x="441656" y="-34162"/>
                    <a:pt x="239091" y="-30289"/>
                    <a:pt x="89485" y="129477"/>
                  </a:cubicBezTo>
                  <a:cubicBezTo>
                    <a:pt x="-60121" y="289243"/>
                    <a:pt x="-9194" y="522987"/>
                    <a:pt x="146635" y="6656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10904678" y="5496467"/>
              <a:ext cx="257778" cy="248289"/>
            </a:xfrm>
            <a:custGeom>
              <a:avLst/>
              <a:gdLst/>
              <a:ahLst/>
              <a:cxnLst/>
              <a:rect l="l" t="t" r="r" b="b"/>
              <a:pathLst>
                <a:path w="257778" h="248289" extrusionOk="0">
                  <a:moveTo>
                    <a:pt x="48182" y="218533"/>
                  </a:moveTo>
                  <a:cubicBezTo>
                    <a:pt x="99300" y="265396"/>
                    <a:pt x="172198" y="255109"/>
                    <a:pt x="224267" y="200309"/>
                  </a:cubicBezTo>
                  <a:cubicBezTo>
                    <a:pt x="276338" y="145508"/>
                    <a:pt x="265924" y="59656"/>
                    <a:pt x="205535" y="24223"/>
                  </a:cubicBezTo>
                  <a:cubicBezTo>
                    <a:pt x="145147" y="-11210"/>
                    <a:pt x="78535" y="-9940"/>
                    <a:pt x="29386" y="42511"/>
                  </a:cubicBezTo>
                  <a:cubicBezTo>
                    <a:pt x="-19763" y="94962"/>
                    <a:pt x="-2999" y="171670"/>
                    <a:pt x="48182" y="2185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9321695" y="2238468"/>
              <a:ext cx="248447" cy="257470"/>
            </a:xfrm>
            <a:custGeom>
              <a:avLst/>
              <a:gdLst/>
              <a:ahLst/>
              <a:cxnLst/>
              <a:rect l="l" t="t" r="r" b="b"/>
              <a:pathLst>
                <a:path w="248447" h="257470" extrusionOk="0">
                  <a:moveTo>
                    <a:pt x="15980" y="70836"/>
                  </a:moveTo>
                  <a:cubicBezTo>
                    <a:pt x="-19263" y="130589"/>
                    <a:pt x="5947" y="199741"/>
                    <a:pt x="70399" y="239301"/>
                  </a:cubicBezTo>
                  <a:cubicBezTo>
                    <a:pt x="134852" y="278862"/>
                    <a:pt x="216449" y="250795"/>
                    <a:pt x="238737" y="184374"/>
                  </a:cubicBezTo>
                  <a:cubicBezTo>
                    <a:pt x="261026" y="117953"/>
                    <a:pt x="245786" y="53056"/>
                    <a:pt x="184255" y="15845"/>
                  </a:cubicBezTo>
                  <a:cubicBezTo>
                    <a:pt x="122724" y="-21366"/>
                    <a:pt x="50905" y="11019"/>
                    <a:pt x="15980" y="708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11713296" y="1528436"/>
              <a:ext cx="478703" cy="756067"/>
            </a:xfrm>
            <a:custGeom>
              <a:avLst/>
              <a:gdLst/>
              <a:ahLst/>
              <a:cxnLst/>
              <a:rect l="l" t="t" r="r" b="b"/>
              <a:pathLst>
                <a:path w="478703" h="756067" extrusionOk="0">
                  <a:moveTo>
                    <a:pt x="478703" y="12772"/>
                  </a:moveTo>
                  <a:cubicBezTo>
                    <a:pt x="339003" y="-21391"/>
                    <a:pt x="199938" y="11502"/>
                    <a:pt x="89512" y="129358"/>
                  </a:cubicBezTo>
                  <a:cubicBezTo>
                    <a:pt x="-60158" y="289124"/>
                    <a:pt x="-9167" y="523058"/>
                    <a:pt x="146662" y="665552"/>
                  </a:cubicBezTo>
                  <a:cubicBezTo>
                    <a:pt x="242357" y="753245"/>
                    <a:pt x="363070" y="775089"/>
                    <a:pt x="478703" y="7402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0" y="5745251"/>
              <a:ext cx="2832735" cy="1112748"/>
            </a:xfrm>
            <a:custGeom>
              <a:avLst/>
              <a:gdLst/>
              <a:ahLst/>
              <a:cxnLst/>
              <a:rect l="l" t="t" r="r" b="b"/>
              <a:pathLst>
                <a:path w="2832735" h="1112748" extrusionOk="0">
                  <a:moveTo>
                    <a:pt x="2251456" y="335127"/>
                  </a:moveTo>
                  <a:cubicBezTo>
                    <a:pt x="1482090" y="-174079"/>
                    <a:pt x="591122" y="-107277"/>
                    <a:pt x="46863" y="564807"/>
                  </a:cubicBezTo>
                  <a:cubicBezTo>
                    <a:pt x="30607" y="584873"/>
                    <a:pt x="14986" y="605320"/>
                    <a:pt x="0" y="626085"/>
                  </a:cubicBezTo>
                  <a:lnTo>
                    <a:pt x="0" y="1112749"/>
                  </a:lnTo>
                  <a:lnTo>
                    <a:pt x="2832735" y="1112749"/>
                  </a:lnTo>
                  <a:cubicBezTo>
                    <a:pt x="2735720" y="793598"/>
                    <a:pt x="2530069" y="518509"/>
                    <a:pt x="2251456" y="335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8998247" y="2197363"/>
              <a:ext cx="2807421" cy="3042981"/>
            </a:xfrm>
            <a:custGeom>
              <a:avLst/>
              <a:gdLst/>
              <a:ahLst/>
              <a:cxnLst/>
              <a:rect l="l" t="t" r="r" b="b"/>
              <a:pathLst>
                <a:path w="2807421" h="3042981" extrusionOk="0">
                  <a:moveTo>
                    <a:pt x="2495253" y="196586"/>
                  </a:moveTo>
                  <a:cubicBezTo>
                    <a:pt x="2885460" y="512562"/>
                    <a:pt x="2885651" y="1031167"/>
                    <a:pt x="2629619" y="1475222"/>
                  </a:cubicBezTo>
                  <a:cubicBezTo>
                    <a:pt x="2373587" y="1919278"/>
                    <a:pt x="1939057" y="2328027"/>
                    <a:pt x="1635908" y="2702360"/>
                  </a:cubicBezTo>
                  <a:cubicBezTo>
                    <a:pt x="1332759" y="3076692"/>
                    <a:pt x="772308" y="3173022"/>
                    <a:pt x="357272" y="2836789"/>
                  </a:cubicBezTo>
                  <a:cubicBezTo>
                    <a:pt x="-57765" y="2500557"/>
                    <a:pt x="-122598" y="1899529"/>
                    <a:pt x="222842" y="1558153"/>
                  </a:cubicBezTo>
                  <a:cubicBezTo>
                    <a:pt x="568282" y="1216777"/>
                    <a:pt x="847047" y="702110"/>
                    <a:pt x="1216617" y="330952"/>
                  </a:cubicBezTo>
                  <a:cubicBezTo>
                    <a:pt x="1586187" y="-40205"/>
                    <a:pt x="2104792" y="-119199"/>
                    <a:pt x="2495253" y="1965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0" y="5372101"/>
              <a:ext cx="999118" cy="1485898"/>
            </a:xfrm>
            <a:custGeom>
              <a:avLst/>
              <a:gdLst/>
              <a:ahLst/>
              <a:cxnLst/>
              <a:rect l="l" t="t" r="r" b="b"/>
              <a:pathLst>
                <a:path w="999118" h="1485898" extrusionOk="0">
                  <a:moveTo>
                    <a:pt x="644716" y="164463"/>
                  </a:moveTo>
                  <a:cubicBezTo>
                    <a:pt x="433642" y="40511"/>
                    <a:pt x="211455" y="-17274"/>
                    <a:pt x="0" y="4507"/>
                  </a:cubicBezTo>
                  <a:lnTo>
                    <a:pt x="0" y="1485898"/>
                  </a:lnTo>
                  <a:lnTo>
                    <a:pt x="630682" y="1485898"/>
                  </a:lnTo>
                  <a:cubicBezTo>
                    <a:pt x="681057" y="1447354"/>
                    <a:pt x="728301" y="1404872"/>
                    <a:pt x="771970" y="1358898"/>
                  </a:cubicBezTo>
                  <a:cubicBezTo>
                    <a:pt x="1125157" y="986788"/>
                    <a:pt x="1054100" y="404938"/>
                    <a:pt x="644716" y="1644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2321033" y="6438530"/>
              <a:ext cx="755520" cy="419469"/>
            </a:xfrm>
            <a:custGeom>
              <a:avLst/>
              <a:gdLst/>
              <a:ahLst/>
              <a:cxnLst/>
              <a:rect l="l" t="t" r="r" b="b"/>
              <a:pathLst>
                <a:path w="755520" h="419469" extrusionOk="0">
                  <a:moveTo>
                    <a:pt x="478491" y="6275"/>
                  </a:moveTo>
                  <a:cubicBezTo>
                    <a:pt x="284181" y="-21665"/>
                    <a:pt x="41865" y="39803"/>
                    <a:pt x="7321" y="269546"/>
                  </a:cubicBezTo>
                  <a:cubicBezTo>
                    <a:pt x="-509" y="319139"/>
                    <a:pt x="-2065" y="369495"/>
                    <a:pt x="2685" y="419469"/>
                  </a:cubicBezTo>
                  <a:lnTo>
                    <a:pt x="753001" y="419469"/>
                  </a:lnTo>
                  <a:cubicBezTo>
                    <a:pt x="774655" y="231319"/>
                    <a:pt x="654513" y="31611"/>
                    <a:pt x="478491" y="62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3060002" y="6367255"/>
              <a:ext cx="248016" cy="25751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1335624" y="5499047"/>
              <a:ext cx="653692" cy="629771"/>
            </a:xfrm>
            <a:custGeom>
              <a:avLst/>
              <a:gdLst/>
              <a:ahLst/>
              <a:cxnLst/>
              <a:rect l="l" t="t" r="r" b="b"/>
              <a:pathLst>
                <a:path w="653692" h="629771" extrusionOk="0">
                  <a:moveTo>
                    <a:pt x="122081" y="554344"/>
                  </a:moveTo>
                  <a:cubicBezTo>
                    <a:pt x="251875" y="673152"/>
                    <a:pt x="436660" y="647054"/>
                    <a:pt x="568740" y="508052"/>
                  </a:cubicBezTo>
                  <a:cubicBezTo>
                    <a:pt x="700821" y="369051"/>
                    <a:pt x="674277" y="151436"/>
                    <a:pt x="521115" y="61520"/>
                  </a:cubicBezTo>
                  <a:cubicBezTo>
                    <a:pt x="367953" y="-28396"/>
                    <a:pt x="199107" y="-25348"/>
                    <a:pt x="74520" y="108002"/>
                  </a:cubicBezTo>
                  <a:cubicBezTo>
                    <a:pt x="-50067" y="241352"/>
                    <a:pt x="-7649" y="435535"/>
                    <a:pt x="122081" y="55434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5"/>
            <p:cNvSpPr/>
            <p:nvPr/>
          </p:nvSpPr>
          <p:spPr>
            <a:xfrm>
              <a:off x="1848308" y="6135276"/>
              <a:ext cx="257880" cy="248289"/>
            </a:xfrm>
            <a:custGeom>
              <a:avLst/>
              <a:gdLst/>
              <a:ahLst/>
              <a:cxnLst/>
              <a:rect l="l" t="t" r="r" b="b"/>
              <a:pathLst>
                <a:path w="257880" h="248289" extrusionOk="0">
                  <a:moveTo>
                    <a:pt x="48182" y="218533"/>
                  </a:moveTo>
                  <a:cubicBezTo>
                    <a:pt x="99363" y="265396"/>
                    <a:pt x="172198" y="255109"/>
                    <a:pt x="224268" y="200309"/>
                  </a:cubicBezTo>
                  <a:cubicBezTo>
                    <a:pt x="276338" y="145508"/>
                    <a:pt x="266241" y="59656"/>
                    <a:pt x="205535" y="24223"/>
                  </a:cubicBezTo>
                  <a:cubicBezTo>
                    <a:pt x="144829" y="-11210"/>
                    <a:pt x="78535" y="-9940"/>
                    <a:pt x="29386" y="42511"/>
                  </a:cubicBezTo>
                  <a:cubicBezTo>
                    <a:pt x="-19763" y="94962"/>
                    <a:pt x="-2999" y="171670"/>
                    <a:pt x="48182" y="2185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2066201" y="5932859"/>
              <a:ext cx="128918" cy="124173"/>
            </a:xfrm>
            <a:custGeom>
              <a:avLst/>
              <a:gdLst/>
              <a:ahLst/>
              <a:cxnLst/>
              <a:rect l="l" t="t" r="r" b="b"/>
              <a:pathLst>
                <a:path w="128918" h="124173" extrusionOk="0">
                  <a:moveTo>
                    <a:pt x="24091" y="109293"/>
                  </a:moveTo>
                  <a:cubicBezTo>
                    <a:pt x="49491" y="132724"/>
                    <a:pt x="86131" y="127581"/>
                    <a:pt x="112166" y="100212"/>
                  </a:cubicBezTo>
                  <a:cubicBezTo>
                    <a:pt x="138201" y="72844"/>
                    <a:pt x="132994" y="29918"/>
                    <a:pt x="102768" y="12138"/>
                  </a:cubicBezTo>
                  <a:cubicBezTo>
                    <a:pt x="72542" y="-5642"/>
                    <a:pt x="39268" y="-4944"/>
                    <a:pt x="14693" y="21282"/>
                  </a:cubicBezTo>
                  <a:cubicBezTo>
                    <a:pt x="-9881" y="47507"/>
                    <a:pt x="-1499" y="85925"/>
                    <a:pt x="24091" y="109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5"/>
            <p:cNvSpPr/>
            <p:nvPr/>
          </p:nvSpPr>
          <p:spPr>
            <a:xfrm>
              <a:off x="11135868" y="5596064"/>
              <a:ext cx="1056131" cy="1261935"/>
            </a:xfrm>
            <a:custGeom>
              <a:avLst/>
              <a:gdLst/>
              <a:ahLst/>
              <a:cxnLst/>
              <a:rect l="l" t="t" r="r" b="b"/>
              <a:pathLst>
                <a:path w="1056131" h="1261935" extrusionOk="0">
                  <a:moveTo>
                    <a:pt x="1056132" y="0"/>
                  </a:moveTo>
                  <a:cubicBezTo>
                    <a:pt x="794956" y="64389"/>
                    <a:pt x="548132" y="207391"/>
                    <a:pt x="331152" y="438848"/>
                  </a:cubicBezTo>
                  <a:cubicBezTo>
                    <a:pt x="104139" y="681228"/>
                    <a:pt x="2032" y="969835"/>
                    <a:pt x="0" y="1261935"/>
                  </a:cubicBezTo>
                  <a:lnTo>
                    <a:pt x="1056132" y="126193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11188871" y="1108964"/>
              <a:ext cx="380597" cy="362910"/>
            </a:xfrm>
            <a:custGeom>
              <a:avLst/>
              <a:gdLst/>
              <a:ahLst/>
              <a:cxnLst/>
              <a:rect l="l" t="t" r="r" b="b"/>
              <a:pathLst>
                <a:path w="380597" h="362910" extrusionOk="0">
                  <a:moveTo>
                    <a:pt x="74822" y="327914"/>
                  </a:moveTo>
                  <a:cubicBezTo>
                    <a:pt x="163722" y="376555"/>
                    <a:pt x="273577" y="380746"/>
                    <a:pt x="338792" y="300228"/>
                  </a:cubicBezTo>
                  <a:cubicBezTo>
                    <a:pt x="404006" y="219653"/>
                    <a:pt x="391560" y="101479"/>
                    <a:pt x="310979" y="36258"/>
                  </a:cubicBezTo>
                  <a:cubicBezTo>
                    <a:pt x="230397" y="-28956"/>
                    <a:pt x="118193" y="2095"/>
                    <a:pt x="46946" y="63944"/>
                  </a:cubicBezTo>
                  <a:cubicBezTo>
                    <a:pt x="-24302" y="125793"/>
                    <a:pt x="-14015" y="279273"/>
                    <a:pt x="74822" y="3279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9658908" y="241897"/>
              <a:ext cx="230618" cy="219842"/>
            </a:xfrm>
            <a:custGeom>
              <a:avLst/>
              <a:gdLst/>
              <a:ahLst/>
              <a:cxnLst/>
              <a:rect l="l" t="t" r="r" b="b"/>
              <a:pathLst>
                <a:path w="230618" h="219842" extrusionOk="0">
                  <a:moveTo>
                    <a:pt x="45289" y="198729"/>
                  </a:moveTo>
                  <a:cubicBezTo>
                    <a:pt x="99136" y="228193"/>
                    <a:pt x="165939" y="230479"/>
                    <a:pt x="205309" y="181965"/>
                  </a:cubicBezTo>
                  <a:cubicBezTo>
                    <a:pt x="244806" y="133135"/>
                    <a:pt x="237249" y="61524"/>
                    <a:pt x="188418" y="22016"/>
                  </a:cubicBezTo>
                  <a:cubicBezTo>
                    <a:pt x="188418" y="22014"/>
                    <a:pt x="188418" y="22011"/>
                    <a:pt x="188418" y="22008"/>
                  </a:cubicBezTo>
                  <a:cubicBezTo>
                    <a:pt x="139586" y="-17552"/>
                    <a:pt x="71641" y="1244"/>
                    <a:pt x="28461" y="38772"/>
                  </a:cubicBezTo>
                  <a:cubicBezTo>
                    <a:pt x="-14719" y="76301"/>
                    <a:pt x="-8496" y="169265"/>
                    <a:pt x="45289" y="1987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6" name="Google Shape;116;p5"/>
          <p:cNvSpPr txBox="1">
            <a:spLocks noGrp="1"/>
          </p:cNvSpPr>
          <p:nvPr>
            <p:ph type="title"/>
          </p:nvPr>
        </p:nvSpPr>
        <p:spPr>
          <a:xfrm>
            <a:off x="815200" y="493233"/>
            <a:ext cx="7853200" cy="85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hr-HR"/>
              <a:t>Kliknite da biste uredili stil naslova matrice</a:t>
            </a:r>
            <a:endParaRPr/>
          </a:p>
        </p:txBody>
      </p:sp>
      <p:sp>
        <p:nvSpPr>
          <p:cNvPr id="117" name="Google Shape;117;p5"/>
          <p:cNvSpPr txBox="1">
            <a:spLocks noGrp="1"/>
          </p:cNvSpPr>
          <p:nvPr>
            <p:ph type="body" idx="1"/>
          </p:nvPr>
        </p:nvSpPr>
        <p:spPr>
          <a:xfrm>
            <a:off x="815200" y="1687711"/>
            <a:ext cx="7853200" cy="371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⦁"/>
              <a:defRPr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⦁"/>
              <a:defRPr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⦁"/>
              <a:defRPr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18" name="Google Shape;118;p5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6DF583F2-8057-41AF-AACF-2F9EE2D811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0670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p6"/>
          <p:cNvGrpSpPr/>
          <p:nvPr/>
        </p:nvGrpSpPr>
        <p:grpSpPr>
          <a:xfrm>
            <a:off x="0" y="1"/>
            <a:ext cx="12211507" cy="6868972"/>
            <a:chOff x="0" y="0"/>
            <a:chExt cx="12191999" cy="6857999"/>
          </a:xfrm>
        </p:grpSpPr>
        <p:sp>
          <p:nvSpPr>
            <p:cNvPr id="121" name="Google Shape;121;p6"/>
            <p:cNvSpPr/>
            <p:nvPr/>
          </p:nvSpPr>
          <p:spPr>
            <a:xfrm>
              <a:off x="379256" y="0"/>
              <a:ext cx="3202074" cy="2719638"/>
            </a:xfrm>
            <a:custGeom>
              <a:avLst/>
              <a:gdLst/>
              <a:ahLst/>
              <a:cxnLst/>
              <a:rect l="l" t="t" r="r" b="b"/>
              <a:pathLst>
                <a:path w="3202074" h="2719638" extrusionOk="0">
                  <a:moveTo>
                    <a:pt x="254092" y="1025906"/>
                  </a:moveTo>
                  <a:cubicBezTo>
                    <a:pt x="-139608" y="1415225"/>
                    <a:pt x="-66138" y="2100834"/>
                    <a:pt x="407508" y="2484374"/>
                  </a:cubicBezTo>
                  <a:cubicBezTo>
                    <a:pt x="881155" y="2867914"/>
                    <a:pt x="1520219" y="2758186"/>
                    <a:pt x="1865976" y="2331212"/>
                  </a:cubicBezTo>
                  <a:cubicBezTo>
                    <a:pt x="2211734" y="1904238"/>
                    <a:pt x="2707415" y="1438021"/>
                    <a:pt x="2999388" y="931545"/>
                  </a:cubicBezTo>
                  <a:cubicBezTo>
                    <a:pt x="3173886" y="628650"/>
                    <a:pt x="3243927" y="295910"/>
                    <a:pt x="3177125" y="0"/>
                  </a:cubicBezTo>
                  <a:lnTo>
                    <a:pt x="1063527" y="0"/>
                  </a:lnTo>
                  <a:cubicBezTo>
                    <a:pt x="787810" y="353759"/>
                    <a:pt x="541112" y="742252"/>
                    <a:pt x="254092" y="10259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5098126" y="509973"/>
              <a:ext cx="5085005" cy="4898812"/>
            </a:xfrm>
            <a:custGeom>
              <a:avLst/>
              <a:gdLst/>
              <a:ahLst/>
              <a:cxnLst/>
              <a:rect l="l" t="t" r="r" b="b"/>
              <a:pathLst>
                <a:path w="5085005" h="4898812" extrusionOk="0">
                  <a:moveTo>
                    <a:pt x="949804" y="4311899"/>
                  </a:moveTo>
                  <a:cubicBezTo>
                    <a:pt x="1959010" y="5236142"/>
                    <a:pt x="3396777" y="5033577"/>
                    <a:pt x="4424080" y="3951727"/>
                  </a:cubicBezTo>
                  <a:cubicBezTo>
                    <a:pt x="5451383" y="2869878"/>
                    <a:pt x="5245389" y="1177920"/>
                    <a:pt x="4054002" y="478277"/>
                  </a:cubicBezTo>
                  <a:cubicBezTo>
                    <a:pt x="2862615" y="-221366"/>
                    <a:pt x="1548991" y="-196030"/>
                    <a:pt x="579727" y="838639"/>
                  </a:cubicBezTo>
                  <a:cubicBezTo>
                    <a:pt x="-389538" y="1873308"/>
                    <a:pt x="-59465" y="3387593"/>
                    <a:pt x="949804" y="43118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10580560" y="0"/>
              <a:ext cx="1611439" cy="1077905"/>
            </a:xfrm>
            <a:custGeom>
              <a:avLst/>
              <a:gdLst/>
              <a:ahLst/>
              <a:cxnLst/>
              <a:rect l="l" t="t" r="r" b="b"/>
              <a:pathLst>
                <a:path w="1611439" h="1077905" extrusionOk="0">
                  <a:moveTo>
                    <a:pt x="1611440" y="0"/>
                  </a:moveTo>
                  <a:lnTo>
                    <a:pt x="0" y="0"/>
                  </a:lnTo>
                  <a:cubicBezTo>
                    <a:pt x="8699" y="348361"/>
                    <a:pt x="162560" y="700405"/>
                    <a:pt x="458660" y="862711"/>
                  </a:cubicBezTo>
                  <a:cubicBezTo>
                    <a:pt x="825373" y="1063752"/>
                    <a:pt x="1250759" y="1141349"/>
                    <a:pt x="1611440" y="1020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6"/>
            <p:cNvSpPr/>
            <p:nvPr/>
          </p:nvSpPr>
          <p:spPr>
            <a:xfrm>
              <a:off x="8893492" y="3876233"/>
              <a:ext cx="3298507" cy="2981766"/>
            </a:xfrm>
            <a:custGeom>
              <a:avLst/>
              <a:gdLst/>
              <a:ahLst/>
              <a:cxnLst/>
              <a:rect l="l" t="t" r="r" b="b"/>
              <a:pathLst>
                <a:path w="3298507" h="2981766" extrusionOk="0">
                  <a:moveTo>
                    <a:pt x="3298507" y="2981767"/>
                  </a:moveTo>
                  <a:lnTo>
                    <a:pt x="3298507" y="2410"/>
                  </a:lnTo>
                  <a:cubicBezTo>
                    <a:pt x="2821559" y="-24831"/>
                    <a:pt x="2330894" y="179639"/>
                    <a:pt x="1937702" y="574545"/>
                  </a:cubicBezTo>
                  <a:cubicBezTo>
                    <a:pt x="1296352" y="1218816"/>
                    <a:pt x="812228" y="2112389"/>
                    <a:pt x="212471" y="2704971"/>
                  </a:cubicBezTo>
                  <a:cubicBezTo>
                    <a:pt x="129286" y="2787076"/>
                    <a:pt x="57785" y="2880167"/>
                    <a:pt x="0" y="29817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6"/>
            <p:cNvSpPr/>
            <p:nvPr/>
          </p:nvSpPr>
          <p:spPr>
            <a:xfrm>
              <a:off x="9946085" y="184703"/>
              <a:ext cx="1262894" cy="1267301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8154070" y="6110888"/>
              <a:ext cx="1059589" cy="746920"/>
            </a:xfrm>
            <a:custGeom>
              <a:avLst/>
              <a:gdLst/>
              <a:ahLst/>
              <a:cxnLst/>
              <a:rect l="l" t="t" r="r" b="b"/>
              <a:pathLst>
                <a:path w="1059589" h="746920" extrusionOk="0">
                  <a:moveTo>
                    <a:pt x="842483" y="112937"/>
                  </a:moveTo>
                  <a:cubicBezTo>
                    <a:pt x="583974" y="-58513"/>
                    <a:pt x="284889" y="-36034"/>
                    <a:pt x="102390" y="189137"/>
                  </a:cubicBezTo>
                  <a:cubicBezTo>
                    <a:pt x="-2067" y="318105"/>
                    <a:pt x="-19911" y="546705"/>
                    <a:pt x="18824" y="746921"/>
                  </a:cubicBezTo>
                  <a:lnTo>
                    <a:pt x="1001804" y="746921"/>
                  </a:lnTo>
                  <a:cubicBezTo>
                    <a:pt x="1115596" y="539784"/>
                    <a:pt x="1060732" y="257463"/>
                    <a:pt x="842483" y="11293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11021808" y="3814317"/>
              <a:ext cx="785039" cy="756266"/>
            </a:xfrm>
            <a:custGeom>
              <a:avLst/>
              <a:gdLst/>
              <a:ahLst/>
              <a:cxnLst/>
              <a:rect l="l" t="t" r="r" b="b"/>
              <a:pathLst>
                <a:path w="785039" h="756266" extrusionOk="0">
                  <a:moveTo>
                    <a:pt x="146635" y="665672"/>
                  </a:moveTo>
                  <a:cubicBezTo>
                    <a:pt x="302400" y="808356"/>
                    <a:pt x="524396" y="777050"/>
                    <a:pt x="682956" y="610046"/>
                  </a:cubicBezTo>
                  <a:cubicBezTo>
                    <a:pt x="841515" y="443041"/>
                    <a:pt x="809956" y="181865"/>
                    <a:pt x="625806" y="73851"/>
                  </a:cubicBezTo>
                  <a:cubicBezTo>
                    <a:pt x="441656" y="-34162"/>
                    <a:pt x="239091" y="-30289"/>
                    <a:pt x="89485" y="129478"/>
                  </a:cubicBezTo>
                  <a:cubicBezTo>
                    <a:pt x="-60121" y="289243"/>
                    <a:pt x="-9194" y="522733"/>
                    <a:pt x="146635" y="66567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11515984" y="4599211"/>
              <a:ext cx="257951" cy="248290"/>
            </a:xfrm>
            <a:custGeom>
              <a:avLst/>
              <a:gdLst/>
              <a:ahLst/>
              <a:cxnLst/>
              <a:rect l="l" t="t" r="r" b="b"/>
              <a:pathLst>
                <a:path w="257951" h="248290" extrusionOk="0">
                  <a:moveTo>
                    <a:pt x="48382" y="218533"/>
                  </a:moveTo>
                  <a:cubicBezTo>
                    <a:pt x="99182" y="265396"/>
                    <a:pt x="172397" y="255109"/>
                    <a:pt x="224468" y="200309"/>
                  </a:cubicBezTo>
                  <a:cubicBezTo>
                    <a:pt x="276537" y="145508"/>
                    <a:pt x="266123" y="59656"/>
                    <a:pt x="205418" y="24223"/>
                  </a:cubicBezTo>
                  <a:cubicBezTo>
                    <a:pt x="144711" y="-11210"/>
                    <a:pt x="78418" y="-9940"/>
                    <a:pt x="29269" y="42511"/>
                  </a:cubicBezTo>
                  <a:cubicBezTo>
                    <a:pt x="-19880" y="94962"/>
                    <a:pt x="-2799" y="171670"/>
                    <a:pt x="48382" y="2185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6"/>
            <p:cNvSpPr/>
            <p:nvPr/>
          </p:nvSpPr>
          <p:spPr>
            <a:xfrm>
              <a:off x="9279368" y="1460372"/>
              <a:ext cx="785039" cy="756266"/>
            </a:xfrm>
            <a:custGeom>
              <a:avLst/>
              <a:gdLst/>
              <a:ahLst/>
              <a:cxnLst/>
              <a:rect l="l" t="t" r="r" b="b"/>
              <a:pathLst>
                <a:path w="785039" h="756266" extrusionOk="0">
                  <a:moveTo>
                    <a:pt x="146635" y="665671"/>
                  </a:moveTo>
                  <a:cubicBezTo>
                    <a:pt x="302400" y="808356"/>
                    <a:pt x="524396" y="777050"/>
                    <a:pt x="682956" y="610045"/>
                  </a:cubicBezTo>
                  <a:cubicBezTo>
                    <a:pt x="841515" y="443040"/>
                    <a:pt x="809956" y="181865"/>
                    <a:pt x="625806" y="73851"/>
                  </a:cubicBezTo>
                  <a:cubicBezTo>
                    <a:pt x="441656" y="-34162"/>
                    <a:pt x="239091" y="-30289"/>
                    <a:pt x="89485" y="129477"/>
                  </a:cubicBezTo>
                  <a:cubicBezTo>
                    <a:pt x="-60121" y="289243"/>
                    <a:pt x="-9194" y="522987"/>
                    <a:pt x="146635" y="6656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6"/>
            <p:cNvSpPr/>
            <p:nvPr/>
          </p:nvSpPr>
          <p:spPr>
            <a:xfrm>
              <a:off x="10904678" y="5496467"/>
              <a:ext cx="257778" cy="248289"/>
            </a:xfrm>
            <a:custGeom>
              <a:avLst/>
              <a:gdLst/>
              <a:ahLst/>
              <a:cxnLst/>
              <a:rect l="l" t="t" r="r" b="b"/>
              <a:pathLst>
                <a:path w="257778" h="248289" extrusionOk="0">
                  <a:moveTo>
                    <a:pt x="48182" y="218533"/>
                  </a:moveTo>
                  <a:cubicBezTo>
                    <a:pt x="99300" y="265396"/>
                    <a:pt x="172198" y="255109"/>
                    <a:pt x="224267" y="200309"/>
                  </a:cubicBezTo>
                  <a:cubicBezTo>
                    <a:pt x="276338" y="145508"/>
                    <a:pt x="265924" y="59656"/>
                    <a:pt x="205535" y="24223"/>
                  </a:cubicBezTo>
                  <a:cubicBezTo>
                    <a:pt x="145147" y="-11210"/>
                    <a:pt x="78535" y="-9940"/>
                    <a:pt x="29386" y="42511"/>
                  </a:cubicBezTo>
                  <a:cubicBezTo>
                    <a:pt x="-19763" y="94962"/>
                    <a:pt x="-2999" y="171670"/>
                    <a:pt x="48182" y="2185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6"/>
            <p:cNvSpPr/>
            <p:nvPr/>
          </p:nvSpPr>
          <p:spPr>
            <a:xfrm>
              <a:off x="9321695" y="2238468"/>
              <a:ext cx="248447" cy="257470"/>
            </a:xfrm>
            <a:custGeom>
              <a:avLst/>
              <a:gdLst/>
              <a:ahLst/>
              <a:cxnLst/>
              <a:rect l="l" t="t" r="r" b="b"/>
              <a:pathLst>
                <a:path w="248447" h="257470" extrusionOk="0">
                  <a:moveTo>
                    <a:pt x="15980" y="70836"/>
                  </a:moveTo>
                  <a:cubicBezTo>
                    <a:pt x="-19263" y="130589"/>
                    <a:pt x="5947" y="199741"/>
                    <a:pt x="70399" y="239301"/>
                  </a:cubicBezTo>
                  <a:cubicBezTo>
                    <a:pt x="134852" y="278862"/>
                    <a:pt x="216449" y="250795"/>
                    <a:pt x="238737" y="184374"/>
                  </a:cubicBezTo>
                  <a:cubicBezTo>
                    <a:pt x="261026" y="117953"/>
                    <a:pt x="245786" y="53056"/>
                    <a:pt x="184255" y="15845"/>
                  </a:cubicBezTo>
                  <a:cubicBezTo>
                    <a:pt x="122724" y="-21366"/>
                    <a:pt x="50905" y="11019"/>
                    <a:pt x="15980" y="708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11713296" y="1528436"/>
              <a:ext cx="478703" cy="756067"/>
            </a:xfrm>
            <a:custGeom>
              <a:avLst/>
              <a:gdLst/>
              <a:ahLst/>
              <a:cxnLst/>
              <a:rect l="l" t="t" r="r" b="b"/>
              <a:pathLst>
                <a:path w="478703" h="756067" extrusionOk="0">
                  <a:moveTo>
                    <a:pt x="478703" y="12772"/>
                  </a:moveTo>
                  <a:cubicBezTo>
                    <a:pt x="339003" y="-21391"/>
                    <a:pt x="199938" y="11502"/>
                    <a:pt x="89512" y="129358"/>
                  </a:cubicBezTo>
                  <a:cubicBezTo>
                    <a:pt x="-60158" y="289124"/>
                    <a:pt x="-9167" y="523058"/>
                    <a:pt x="146662" y="665552"/>
                  </a:cubicBezTo>
                  <a:cubicBezTo>
                    <a:pt x="242357" y="753245"/>
                    <a:pt x="363070" y="775089"/>
                    <a:pt x="478703" y="7402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6"/>
            <p:cNvSpPr/>
            <p:nvPr/>
          </p:nvSpPr>
          <p:spPr>
            <a:xfrm>
              <a:off x="0" y="5745251"/>
              <a:ext cx="2832735" cy="1112748"/>
            </a:xfrm>
            <a:custGeom>
              <a:avLst/>
              <a:gdLst/>
              <a:ahLst/>
              <a:cxnLst/>
              <a:rect l="l" t="t" r="r" b="b"/>
              <a:pathLst>
                <a:path w="2832735" h="1112748" extrusionOk="0">
                  <a:moveTo>
                    <a:pt x="2251456" y="335127"/>
                  </a:moveTo>
                  <a:cubicBezTo>
                    <a:pt x="1482090" y="-174079"/>
                    <a:pt x="591122" y="-107277"/>
                    <a:pt x="46863" y="564807"/>
                  </a:cubicBezTo>
                  <a:cubicBezTo>
                    <a:pt x="30607" y="584873"/>
                    <a:pt x="14986" y="605320"/>
                    <a:pt x="0" y="626085"/>
                  </a:cubicBezTo>
                  <a:lnTo>
                    <a:pt x="0" y="1112749"/>
                  </a:lnTo>
                  <a:lnTo>
                    <a:pt x="2832735" y="1112749"/>
                  </a:lnTo>
                  <a:cubicBezTo>
                    <a:pt x="2735720" y="793598"/>
                    <a:pt x="2530069" y="518509"/>
                    <a:pt x="2251456" y="335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8998247" y="2197363"/>
              <a:ext cx="2807421" cy="3042981"/>
            </a:xfrm>
            <a:custGeom>
              <a:avLst/>
              <a:gdLst/>
              <a:ahLst/>
              <a:cxnLst/>
              <a:rect l="l" t="t" r="r" b="b"/>
              <a:pathLst>
                <a:path w="2807421" h="3042981" extrusionOk="0">
                  <a:moveTo>
                    <a:pt x="2495253" y="196586"/>
                  </a:moveTo>
                  <a:cubicBezTo>
                    <a:pt x="2885460" y="512562"/>
                    <a:pt x="2885651" y="1031167"/>
                    <a:pt x="2629619" y="1475222"/>
                  </a:cubicBezTo>
                  <a:cubicBezTo>
                    <a:pt x="2373587" y="1919278"/>
                    <a:pt x="1939057" y="2328027"/>
                    <a:pt x="1635908" y="2702360"/>
                  </a:cubicBezTo>
                  <a:cubicBezTo>
                    <a:pt x="1332759" y="3076692"/>
                    <a:pt x="772308" y="3173022"/>
                    <a:pt x="357272" y="2836789"/>
                  </a:cubicBezTo>
                  <a:cubicBezTo>
                    <a:pt x="-57765" y="2500557"/>
                    <a:pt x="-122598" y="1899529"/>
                    <a:pt x="222842" y="1558153"/>
                  </a:cubicBezTo>
                  <a:cubicBezTo>
                    <a:pt x="568282" y="1216777"/>
                    <a:pt x="847047" y="702110"/>
                    <a:pt x="1216617" y="330952"/>
                  </a:cubicBezTo>
                  <a:cubicBezTo>
                    <a:pt x="1586187" y="-40205"/>
                    <a:pt x="2104792" y="-119199"/>
                    <a:pt x="2495253" y="1965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6"/>
            <p:cNvSpPr/>
            <p:nvPr/>
          </p:nvSpPr>
          <p:spPr>
            <a:xfrm>
              <a:off x="0" y="5372101"/>
              <a:ext cx="999118" cy="1485898"/>
            </a:xfrm>
            <a:custGeom>
              <a:avLst/>
              <a:gdLst/>
              <a:ahLst/>
              <a:cxnLst/>
              <a:rect l="l" t="t" r="r" b="b"/>
              <a:pathLst>
                <a:path w="999118" h="1485898" extrusionOk="0">
                  <a:moveTo>
                    <a:pt x="644716" y="164463"/>
                  </a:moveTo>
                  <a:cubicBezTo>
                    <a:pt x="433642" y="40511"/>
                    <a:pt x="211455" y="-17274"/>
                    <a:pt x="0" y="4507"/>
                  </a:cubicBezTo>
                  <a:lnTo>
                    <a:pt x="0" y="1485898"/>
                  </a:lnTo>
                  <a:lnTo>
                    <a:pt x="630682" y="1485898"/>
                  </a:lnTo>
                  <a:cubicBezTo>
                    <a:pt x="681057" y="1447354"/>
                    <a:pt x="728301" y="1404872"/>
                    <a:pt x="771970" y="1358898"/>
                  </a:cubicBezTo>
                  <a:cubicBezTo>
                    <a:pt x="1125157" y="986788"/>
                    <a:pt x="1054100" y="404938"/>
                    <a:pt x="644716" y="1644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6"/>
            <p:cNvSpPr/>
            <p:nvPr/>
          </p:nvSpPr>
          <p:spPr>
            <a:xfrm>
              <a:off x="2321033" y="6438530"/>
              <a:ext cx="755520" cy="419469"/>
            </a:xfrm>
            <a:custGeom>
              <a:avLst/>
              <a:gdLst/>
              <a:ahLst/>
              <a:cxnLst/>
              <a:rect l="l" t="t" r="r" b="b"/>
              <a:pathLst>
                <a:path w="755520" h="419469" extrusionOk="0">
                  <a:moveTo>
                    <a:pt x="478491" y="6275"/>
                  </a:moveTo>
                  <a:cubicBezTo>
                    <a:pt x="284181" y="-21665"/>
                    <a:pt x="41865" y="39803"/>
                    <a:pt x="7321" y="269546"/>
                  </a:cubicBezTo>
                  <a:cubicBezTo>
                    <a:pt x="-509" y="319139"/>
                    <a:pt x="-2065" y="369495"/>
                    <a:pt x="2685" y="419469"/>
                  </a:cubicBezTo>
                  <a:lnTo>
                    <a:pt x="753001" y="419469"/>
                  </a:lnTo>
                  <a:cubicBezTo>
                    <a:pt x="774655" y="231319"/>
                    <a:pt x="654513" y="31611"/>
                    <a:pt x="478491" y="62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6"/>
            <p:cNvSpPr/>
            <p:nvPr/>
          </p:nvSpPr>
          <p:spPr>
            <a:xfrm>
              <a:off x="3060002" y="6367255"/>
              <a:ext cx="248016" cy="25751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1335624" y="5499047"/>
              <a:ext cx="653692" cy="629771"/>
            </a:xfrm>
            <a:custGeom>
              <a:avLst/>
              <a:gdLst/>
              <a:ahLst/>
              <a:cxnLst/>
              <a:rect l="l" t="t" r="r" b="b"/>
              <a:pathLst>
                <a:path w="653692" h="629771" extrusionOk="0">
                  <a:moveTo>
                    <a:pt x="122081" y="554344"/>
                  </a:moveTo>
                  <a:cubicBezTo>
                    <a:pt x="251875" y="673152"/>
                    <a:pt x="436660" y="647054"/>
                    <a:pt x="568740" y="508052"/>
                  </a:cubicBezTo>
                  <a:cubicBezTo>
                    <a:pt x="700821" y="369051"/>
                    <a:pt x="674277" y="151436"/>
                    <a:pt x="521115" y="61520"/>
                  </a:cubicBezTo>
                  <a:cubicBezTo>
                    <a:pt x="367953" y="-28396"/>
                    <a:pt x="199107" y="-25348"/>
                    <a:pt x="74520" y="108002"/>
                  </a:cubicBezTo>
                  <a:cubicBezTo>
                    <a:pt x="-50067" y="241352"/>
                    <a:pt x="-7649" y="435535"/>
                    <a:pt x="122081" y="55434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6"/>
            <p:cNvSpPr/>
            <p:nvPr/>
          </p:nvSpPr>
          <p:spPr>
            <a:xfrm>
              <a:off x="1848308" y="6135276"/>
              <a:ext cx="257880" cy="248289"/>
            </a:xfrm>
            <a:custGeom>
              <a:avLst/>
              <a:gdLst/>
              <a:ahLst/>
              <a:cxnLst/>
              <a:rect l="l" t="t" r="r" b="b"/>
              <a:pathLst>
                <a:path w="257880" h="248289" extrusionOk="0">
                  <a:moveTo>
                    <a:pt x="48182" y="218533"/>
                  </a:moveTo>
                  <a:cubicBezTo>
                    <a:pt x="99363" y="265396"/>
                    <a:pt x="172198" y="255109"/>
                    <a:pt x="224268" y="200309"/>
                  </a:cubicBezTo>
                  <a:cubicBezTo>
                    <a:pt x="276338" y="145508"/>
                    <a:pt x="266241" y="59656"/>
                    <a:pt x="205535" y="24223"/>
                  </a:cubicBezTo>
                  <a:cubicBezTo>
                    <a:pt x="144829" y="-11210"/>
                    <a:pt x="78535" y="-9940"/>
                    <a:pt x="29386" y="42511"/>
                  </a:cubicBezTo>
                  <a:cubicBezTo>
                    <a:pt x="-19763" y="94962"/>
                    <a:pt x="-2999" y="171670"/>
                    <a:pt x="48182" y="2185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6"/>
            <p:cNvSpPr/>
            <p:nvPr/>
          </p:nvSpPr>
          <p:spPr>
            <a:xfrm>
              <a:off x="2066201" y="5932859"/>
              <a:ext cx="128918" cy="124173"/>
            </a:xfrm>
            <a:custGeom>
              <a:avLst/>
              <a:gdLst/>
              <a:ahLst/>
              <a:cxnLst/>
              <a:rect l="l" t="t" r="r" b="b"/>
              <a:pathLst>
                <a:path w="128918" h="124173" extrusionOk="0">
                  <a:moveTo>
                    <a:pt x="24091" y="109293"/>
                  </a:moveTo>
                  <a:cubicBezTo>
                    <a:pt x="49491" y="132724"/>
                    <a:pt x="86131" y="127581"/>
                    <a:pt x="112166" y="100212"/>
                  </a:cubicBezTo>
                  <a:cubicBezTo>
                    <a:pt x="138201" y="72844"/>
                    <a:pt x="132994" y="29918"/>
                    <a:pt x="102768" y="12138"/>
                  </a:cubicBezTo>
                  <a:cubicBezTo>
                    <a:pt x="72542" y="-5642"/>
                    <a:pt x="39268" y="-4944"/>
                    <a:pt x="14693" y="21282"/>
                  </a:cubicBezTo>
                  <a:cubicBezTo>
                    <a:pt x="-9881" y="47507"/>
                    <a:pt x="-1499" y="85925"/>
                    <a:pt x="24091" y="109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11135868" y="5596064"/>
              <a:ext cx="1056131" cy="1261935"/>
            </a:xfrm>
            <a:custGeom>
              <a:avLst/>
              <a:gdLst/>
              <a:ahLst/>
              <a:cxnLst/>
              <a:rect l="l" t="t" r="r" b="b"/>
              <a:pathLst>
                <a:path w="1056131" h="1261935" extrusionOk="0">
                  <a:moveTo>
                    <a:pt x="1056132" y="0"/>
                  </a:moveTo>
                  <a:cubicBezTo>
                    <a:pt x="794956" y="64389"/>
                    <a:pt x="548132" y="207391"/>
                    <a:pt x="331152" y="438848"/>
                  </a:cubicBezTo>
                  <a:cubicBezTo>
                    <a:pt x="104139" y="681228"/>
                    <a:pt x="2032" y="969835"/>
                    <a:pt x="0" y="1261935"/>
                  </a:cubicBezTo>
                  <a:lnTo>
                    <a:pt x="1056132" y="126193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6"/>
            <p:cNvSpPr/>
            <p:nvPr/>
          </p:nvSpPr>
          <p:spPr>
            <a:xfrm>
              <a:off x="11188871" y="1108964"/>
              <a:ext cx="380597" cy="362910"/>
            </a:xfrm>
            <a:custGeom>
              <a:avLst/>
              <a:gdLst/>
              <a:ahLst/>
              <a:cxnLst/>
              <a:rect l="l" t="t" r="r" b="b"/>
              <a:pathLst>
                <a:path w="380597" h="362910" extrusionOk="0">
                  <a:moveTo>
                    <a:pt x="74822" y="327914"/>
                  </a:moveTo>
                  <a:cubicBezTo>
                    <a:pt x="163722" y="376555"/>
                    <a:pt x="273577" y="380746"/>
                    <a:pt x="338792" y="300228"/>
                  </a:cubicBezTo>
                  <a:cubicBezTo>
                    <a:pt x="404006" y="219653"/>
                    <a:pt x="391560" y="101479"/>
                    <a:pt x="310979" y="36258"/>
                  </a:cubicBezTo>
                  <a:cubicBezTo>
                    <a:pt x="230397" y="-28956"/>
                    <a:pt x="118193" y="2095"/>
                    <a:pt x="46946" y="63944"/>
                  </a:cubicBezTo>
                  <a:cubicBezTo>
                    <a:pt x="-24302" y="125793"/>
                    <a:pt x="-14015" y="279273"/>
                    <a:pt x="74822" y="3279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6"/>
            <p:cNvSpPr/>
            <p:nvPr/>
          </p:nvSpPr>
          <p:spPr>
            <a:xfrm>
              <a:off x="9658908" y="241897"/>
              <a:ext cx="230618" cy="219842"/>
            </a:xfrm>
            <a:custGeom>
              <a:avLst/>
              <a:gdLst/>
              <a:ahLst/>
              <a:cxnLst/>
              <a:rect l="l" t="t" r="r" b="b"/>
              <a:pathLst>
                <a:path w="230618" h="219842" extrusionOk="0">
                  <a:moveTo>
                    <a:pt x="45289" y="198729"/>
                  </a:moveTo>
                  <a:cubicBezTo>
                    <a:pt x="99136" y="228193"/>
                    <a:pt x="165939" y="230479"/>
                    <a:pt x="205309" y="181965"/>
                  </a:cubicBezTo>
                  <a:cubicBezTo>
                    <a:pt x="244806" y="133135"/>
                    <a:pt x="237249" y="61524"/>
                    <a:pt x="188418" y="22016"/>
                  </a:cubicBezTo>
                  <a:cubicBezTo>
                    <a:pt x="188418" y="22014"/>
                    <a:pt x="188418" y="22011"/>
                    <a:pt x="188418" y="22008"/>
                  </a:cubicBezTo>
                  <a:cubicBezTo>
                    <a:pt x="139586" y="-17552"/>
                    <a:pt x="71641" y="1244"/>
                    <a:pt x="28461" y="38772"/>
                  </a:cubicBezTo>
                  <a:cubicBezTo>
                    <a:pt x="-14719" y="76301"/>
                    <a:pt x="-8496" y="169265"/>
                    <a:pt x="45289" y="1987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4" name="Google Shape;144;p6"/>
          <p:cNvSpPr txBox="1">
            <a:spLocks noGrp="1"/>
          </p:cNvSpPr>
          <p:nvPr>
            <p:ph type="title"/>
          </p:nvPr>
        </p:nvSpPr>
        <p:spPr>
          <a:xfrm>
            <a:off x="815200" y="493233"/>
            <a:ext cx="7853200" cy="85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hr-HR"/>
              <a:t>Kliknite da biste uredili stil naslova matrice</a:t>
            </a:r>
            <a:endParaRPr/>
          </a:p>
        </p:txBody>
      </p:sp>
      <p:sp>
        <p:nvSpPr>
          <p:cNvPr id="145" name="Google Shape;145;p6"/>
          <p:cNvSpPr txBox="1">
            <a:spLocks noGrp="1"/>
          </p:cNvSpPr>
          <p:nvPr>
            <p:ph type="body" idx="1"/>
          </p:nvPr>
        </p:nvSpPr>
        <p:spPr>
          <a:xfrm>
            <a:off x="815200" y="1687700"/>
            <a:ext cx="3750800" cy="376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40256">
              <a:spcBef>
                <a:spcPts val="800"/>
              </a:spcBef>
              <a:spcAft>
                <a:spcPts val="0"/>
              </a:spcAft>
              <a:buSzPts val="1600"/>
              <a:buChar char="⦁"/>
              <a:defRPr sz="2133"/>
            </a:lvl1pPr>
            <a:lvl2pPr marL="1219170" lvl="1" indent="-440256">
              <a:spcBef>
                <a:spcPts val="0"/>
              </a:spcBef>
              <a:spcAft>
                <a:spcPts val="0"/>
              </a:spcAft>
              <a:buSzPts val="1600"/>
              <a:buChar char="⦁"/>
              <a:defRPr sz="2133"/>
            </a:lvl2pPr>
            <a:lvl3pPr marL="1828754" lvl="2" indent="-440256">
              <a:spcBef>
                <a:spcPts val="0"/>
              </a:spcBef>
              <a:spcAft>
                <a:spcPts val="0"/>
              </a:spcAft>
              <a:buSzPts val="1600"/>
              <a:buChar char="⦁"/>
              <a:defRPr sz="2133"/>
            </a:lvl3pPr>
            <a:lvl4pPr marL="2438339" lvl="3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4pPr>
            <a:lvl5pPr marL="3047924" lvl="4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509" lvl="5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7093" lvl="6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46" name="Google Shape;146;p6"/>
          <p:cNvSpPr txBox="1">
            <a:spLocks noGrp="1"/>
          </p:cNvSpPr>
          <p:nvPr>
            <p:ph type="body" idx="2"/>
          </p:nvPr>
        </p:nvSpPr>
        <p:spPr>
          <a:xfrm>
            <a:off x="4917592" y="1687700"/>
            <a:ext cx="3750800" cy="376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40256">
              <a:spcBef>
                <a:spcPts val="800"/>
              </a:spcBef>
              <a:spcAft>
                <a:spcPts val="0"/>
              </a:spcAft>
              <a:buSzPts val="1600"/>
              <a:buChar char="⦁"/>
              <a:defRPr sz="2133"/>
            </a:lvl1pPr>
            <a:lvl2pPr marL="1219170" lvl="1" indent="-440256">
              <a:spcBef>
                <a:spcPts val="0"/>
              </a:spcBef>
              <a:spcAft>
                <a:spcPts val="0"/>
              </a:spcAft>
              <a:buSzPts val="1600"/>
              <a:buChar char="⦁"/>
              <a:defRPr sz="2133"/>
            </a:lvl2pPr>
            <a:lvl3pPr marL="1828754" lvl="2" indent="-440256">
              <a:spcBef>
                <a:spcPts val="0"/>
              </a:spcBef>
              <a:spcAft>
                <a:spcPts val="0"/>
              </a:spcAft>
              <a:buSzPts val="1600"/>
              <a:buChar char="⦁"/>
              <a:defRPr sz="2133"/>
            </a:lvl3pPr>
            <a:lvl4pPr marL="2438339" lvl="3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4pPr>
            <a:lvl5pPr marL="3047924" lvl="4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509" lvl="5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7093" lvl="6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47" name="Google Shape;147;p6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6DF583F2-8057-41AF-AACF-2F9EE2D811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28791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p7"/>
          <p:cNvGrpSpPr/>
          <p:nvPr/>
        </p:nvGrpSpPr>
        <p:grpSpPr>
          <a:xfrm>
            <a:off x="0" y="1"/>
            <a:ext cx="12211507" cy="6868972"/>
            <a:chOff x="0" y="0"/>
            <a:chExt cx="12191999" cy="6857999"/>
          </a:xfrm>
        </p:grpSpPr>
        <p:sp>
          <p:nvSpPr>
            <p:cNvPr id="150" name="Google Shape;150;p7"/>
            <p:cNvSpPr/>
            <p:nvPr/>
          </p:nvSpPr>
          <p:spPr>
            <a:xfrm>
              <a:off x="379256" y="0"/>
              <a:ext cx="3202074" cy="2719638"/>
            </a:xfrm>
            <a:custGeom>
              <a:avLst/>
              <a:gdLst/>
              <a:ahLst/>
              <a:cxnLst/>
              <a:rect l="l" t="t" r="r" b="b"/>
              <a:pathLst>
                <a:path w="3202074" h="2719638" extrusionOk="0">
                  <a:moveTo>
                    <a:pt x="254092" y="1025906"/>
                  </a:moveTo>
                  <a:cubicBezTo>
                    <a:pt x="-139608" y="1415225"/>
                    <a:pt x="-66138" y="2100834"/>
                    <a:pt x="407508" y="2484374"/>
                  </a:cubicBezTo>
                  <a:cubicBezTo>
                    <a:pt x="881155" y="2867914"/>
                    <a:pt x="1520219" y="2758186"/>
                    <a:pt x="1865976" y="2331212"/>
                  </a:cubicBezTo>
                  <a:cubicBezTo>
                    <a:pt x="2211734" y="1904238"/>
                    <a:pt x="2707415" y="1438021"/>
                    <a:pt x="2999388" y="931545"/>
                  </a:cubicBezTo>
                  <a:cubicBezTo>
                    <a:pt x="3173886" y="628650"/>
                    <a:pt x="3243927" y="295910"/>
                    <a:pt x="3177125" y="0"/>
                  </a:cubicBezTo>
                  <a:lnTo>
                    <a:pt x="1063527" y="0"/>
                  </a:lnTo>
                  <a:cubicBezTo>
                    <a:pt x="787810" y="353759"/>
                    <a:pt x="541112" y="742252"/>
                    <a:pt x="254092" y="10259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7"/>
            <p:cNvSpPr/>
            <p:nvPr/>
          </p:nvSpPr>
          <p:spPr>
            <a:xfrm>
              <a:off x="5819672" y="394425"/>
              <a:ext cx="5085005" cy="4898812"/>
            </a:xfrm>
            <a:custGeom>
              <a:avLst/>
              <a:gdLst/>
              <a:ahLst/>
              <a:cxnLst/>
              <a:rect l="l" t="t" r="r" b="b"/>
              <a:pathLst>
                <a:path w="5085005" h="4898812" extrusionOk="0">
                  <a:moveTo>
                    <a:pt x="949804" y="4311899"/>
                  </a:moveTo>
                  <a:cubicBezTo>
                    <a:pt x="1959010" y="5236142"/>
                    <a:pt x="3396777" y="5033577"/>
                    <a:pt x="4424080" y="3951727"/>
                  </a:cubicBezTo>
                  <a:cubicBezTo>
                    <a:pt x="5451383" y="2869878"/>
                    <a:pt x="5245389" y="1177920"/>
                    <a:pt x="4054002" y="478277"/>
                  </a:cubicBezTo>
                  <a:cubicBezTo>
                    <a:pt x="2862615" y="-221366"/>
                    <a:pt x="1548991" y="-196030"/>
                    <a:pt x="579727" y="838639"/>
                  </a:cubicBezTo>
                  <a:cubicBezTo>
                    <a:pt x="-389538" y="1873308"/>
                    <a:pt x="-59465" y="3387593"/>
                    <a:pt x="949804" y="43118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10580560" y="0"/>
              <a:ext cx="1611439" cy="1077905"/>
            </a:xfrm>
            <a:custGeom>
              <a:avLst/>
              <a:gdLst/>
              <a:ahLst/>
              <a:cxnLst/>
              <a:rect l="l" t="t" r="r" b="b"/>
              <a:pathLst>
                <a:path w="1611439" h="1077905" extrusionOk="0">
                  <a:moveTo>
                    <a:pt x="1611440" y="0"/>
                  </a:moveTo>
                  <a:lnTo>
                    <a:pt x="0" y="0"/>
                  </a:lnTo>
                  <a:cubicBezTo>
                    <a:pt x="8699" y="348361"/>
                    <a:pt x="162560" y="700405"/>
                    <a:pt x="458660" y="862711"/>
                  </a:cubicBezTo>
                  <a:cubicBezTo>
                    <a:pt x="825373" y="1063752"/>
                    <a:pt x="1250759" y="1141349"/>
                    <a:pt x="1611440" y="1020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7"/>
            <p:cNvSpPr/>
            <p:nvPr/>
          </p:nvSpPr>
          <p:spPr>
            <a:xfrm>
              <a:off x="8893492" y="3876233"/>
              <a:ext cx="3298507" cy="2981766"/>
            </a:xfrm>
            <a:custGeom>
              <a:avLst/>
              <a:gdLst/>
              <a:ahLst/>
              <a:cxnLst/>
              <a:rect l="l" t="t" r="r" b="b"/>
              <a:pathLst>
                <a:path w="3298507" h="2981766" extrusionOk="0">
                  <a:moveTo>
                    <a:pt x="3298507" y="2981767"/>
                  </a:moveTo>
                  <a:lnTo>
                    <a:pt x="3298507" y="2410"/>
                  </a:lnTo>
                  <a:cubicBezTo>
                    <a:pt x="2821559" y="-24831"/>
                    <a:pt x="2330894" y="179639"/>
                    <a:pt x="1937702" y="574545"/>
                  </a:cubicBezTo>
                  <a:cubicBezTo>
                    <a:pt x="1296352" y="1218816"/>
                    <a:pt x="812228" y="2112389"/>
                    <a:pt x="212471" y="2704971"/>
                  </a:cubicBezTo>
                  <a:cubicBezTo>
                    <a:pt x="129286" y="2787076"/>
                    <a:pt x="57785" y="2880167"/>
                    <a:pt x="0" y="29817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9946085" y="184703"/>
              <a:ext cx="1262894" cy="1267301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8154070" y="6110888"/>
              <a:ext cx="1059589" cy="746920"/>
            </a:xfrm>
            <a:custGeom>
              <a:avLst/>
              <a:gdLst/>
              <a:ahLst/>
              <a:cxnLst/>
              <a:rect l="l" t="t" r="r" b="b"/>
              <a:pathLst>
                <a:path w="1059589" h="746920" extrusionOk="0">
                  <a:moveTo>
                    <a:pt x="842483" y="112937"/>
                  </a:moveTo>
                  <a:cubicBezTo>
                    <a:pt x="583974" y="-58513"/>
                    <a:pt x="284889" y="-36034"/>
                    <a:pt x="102390" y="189137"/>
                  </a:cubicBezTo>
                  <a:cubicBezTo>
                    <a:pt x="-2067" y="318105"/>
                    <a:pt x="-19911" y="546705"/>
                    <a:pt x="18824" y="746921"/>
                  </a:cubicBezTo>
                  <a:lnTo>
                    <a:pt x="1001804" y="746921"/>
                  </a:lnTo>
                  <a:cubicBezTo>
                    <a:pt x="1115596" y="539784"/>
                    <a:pt x="1060732" y="257463"/>
                    <a:pt x="842483" y="11293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11021808" y="3814317"/>
              <a:ext cx="785039" cy="756266"/>
            </a:xfrm>
            <a:custGeom>
              <a:avLst/>
              <a:gdLst/>
              <a:ahLst/>
              <a:cxnLst/>
              <a:rect l="l" t="t" r="r" b="b"/>
              <a:pathLst>
                <a:path w="785039" h="756266" extrusionOk="0">
                  <a:moveTo>
                    <a:pt x="146635" y="665672"/>
                  </a:moveTo>
                  <a:cubicBezTo>
                    <a:pt x="302400" y="808356"/>
                    <a:pt x="524396" y="777050"/>
                    <a:pt x="682956" y="610046"/>
                  </a:cubicBezTo>
                  <a:cubicBezTo>
                    <a:pt x="841515" y="443041"/>
                    <a:pt x="809956" y="181865"/>
                    <a:pt x="625806" y="73851"/>
                  </a:cubicBezTo>
                  <a:cubicBezTo>
                    <a:pt x="441656" y="-34162"/>
                    <a:pt x="239091" y="-30289"/>
                    <a:pt x="89485" y="129478"/>
                  </a:cubicBezTo>
                  <a:cubicBezTo>
                    <a:pt x="-60121" y="289243"/>
                    <a:pt x="-9194" y="522733"/>
                    <a:pt x="146635" y="66567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7"/>
            <p:cNvSpPr/>
            <p:nvPr/>
          </p:nvSpPr>
          <p:spPr>
            <a:xfrm>
              <a:off x="11515977" y="4599209"/>
              <a:ext cx="188949" cy="181872"/>
            </a:xfrm>
            <a:custGeom>
              <a:avLst/>
              <a:gdLst/>
              <a:ahLst/>
              <a:cxnLst/>
              <a:rect l="l" t="t" r="r" b="b"/>
              <a:pathLst>
                <a:path w="257951" h="248290" extrusionOk="0">
                  <a:moveTo>
                    <a:pt x="48382" y="218533"/>
                  </a:moveTo>
                  <a:cubicBezTo>
                    <a:pt x="99182" y="265396"/>
                    <a:pt x="172397" y="255109"/>
                    <a:pt x="224468" y="200309"/>
                  </a:cubicBezTo>
                  <a:cubicBezTo>
                    <a:pt x="276537" y="145508"/>
                    <a:pt x="266123" y="59656"/>
                    <a:pt x="205418" y="24223"/>
                  </a:cubicBezTo>
                  <a:cubicBezTo>
                    <a:pt x="144711" y="-11210"/>
                    <a:pt x="78418" y="-9940"/>
                    <a:pt x="29269" y="42511"/>
                  </a:cubicBezTo>
                  <a:cubicBezTo>
                    <a:pt x="-19880" y="94962"/>
                    <a:pt x="-2799" y="171670"/>
                    <a:pt x="48382" y="2185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7"/>
            <p:cNvSpPr/>
            <p:nvPr/>
          </p:nvSpPr>
          <p:spPr>
            <a:xfrm rot="1363546">
              <a:off x="10487027" y="2291608"/>
              <a:ext cx="1061767" cy="1022852"/>
            </a:xfrm>
            <a:custGeom>
              <a:avLst/>
              <a:gdLst/>
              <a:ahLst/>
              <a:cxnLst/>
              <a:rect l="l" t="t" r="r" b="b"/>
              <a:pathLst>
                <a:path w="785039" h="756266" extrusionOk="0">
                  <a:moveTo>
                    <a:pt x="146635" y="665671"/>
                  </a:moveTo>
                  <a:cubicBezTo>
                    <a:pt x="302400" y="808356"/>
                    <a:pt x="524396" y="777050"/>
                    <a:pt x="682956" y="610045"/>
                  </a:cubicBezTo>
                  <a:cubicBezTo>
                    <a:pt x="841515" y="443040"/>
                    <a:pt x="809956" y="181865"/>
                    <a:pt x="625806" y="73851"/>
                  </a:cubicBezTo>
                  <a:cubicBezTo>
                    <a:pt x="441656" y="-34162"/>
                    <a:pt x="239091" y="-30289"/>
                    <a:pt x="89485" y="129477"/>
                  </a:cubicBezTo>
                  <a:cubicBezTo>
                    <a:pt x="-60121" y="289243"/>
                    <a:pt x="-9194" y="522987"/>
                    <a:pt x="146635" y="6656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7"/>
            <p:cNvSpPr/>
            <p:nvPr/>
          </p:nvSpPr>
          <p:spPr>
            <a:xfrm>
              <a:off x="10904678" y="5496467"/>
              <a:ext cx="257778" cy="248289"/>
            </a:xfrm>
            <a:custGeom>
              <a:avLst/>
              <a:gdLst/>
              <a:ahLst/>
              <a:cxnLst/>
              <a:rect l="l" t="t" r="r" b="b"/>
              <a:pathLst>
                <a:path w="257778" h="248289" extrusionOk="0">
                  <a:moveTo>
                    <a:pt x="48182" y="218533"/>
                  </a:moveTo>
                  <a:cubicBezTo>
                    <a:pt x="99300" y="265396"/>
                    <a:pt x="172198" y="255109"/>
                    <a:pt x="224267" y="200309"/>
                  </a:cubicBezTo>
                  <a:cubicBezTo>
                    <a:pt x="276338" y="145508"/>
                    <a:pt x="265924" y="59656"/>
                    <a:pt x="205535" y="24223"/>
                  </a:cubicBezTo>
                  <a:cubicBezTo>
                    <a:pt x="145147" y="-11210"/>
                    <a:pt x="78535" y="-9940"/>
                    <a:pt x="29386" y="42511"/>
                  </a:cubicBezTo>
                  <a:cubicBezTo>
                    <a:pt x="-19763" y="94962"/>
                    <a:pt x="-2999" y="171670"/>
                    <a:pt x="48182" y="2185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7"/>
            <p:cNvSpPr/>
            <p:nvPr/>
          </p:nvSpPr>
          <p:spPr>
            <a:xfrm rot="1363546">
              <a:off x="10291954" y="3168162"/>
              <a:ext cx="336025" cy="348229"/>
            </a:xfrm>
            <a:custGeom>
              <a:avLst/>
              <a:gdLst/>
              <a:ahLst/>
              <a:cxnLst/>
              <a:rect l="l" t="t" r="r" b="b"/>
              <a:pathLst>
                <a:path w="248447" h="257470" extrusionOk="0">
                  <a:moveTo>
                    <a:pt x="15980" y="70836"/>
                  </a:moveTo>
                  <a:cubicBezTo>
                    <a:pt x="-19263" y="130589"/>
                    <a:pt x="5947" y="199741"/>
                    <a:pt x="70399" y="239301"/>
                  </a:cubicBezTo>
                  <a:cubicBezTo>
                    <a:pt x="134852" y="278862"/>
                    <a:pt x="216449" y="250795"/>
                    <a:pt x="238737" y="184374"/>
                  </a:cubicBezTo>
                  <a:cubicBezTo>
                    <a:pt x="261026" y="117953"/>
                    <a:pt x="245786" y="53056"/>
                    <a:pt x="184255" y="15845"/>
                  </a:cubicBezTo>
                  <a:cubicBezTo>
                    <a:pt x="122724" y="-21366"/>
                    <a:pt x="50905" y="11019"/>
                    <a:pt x="15980" y="708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11713296" y="1528436"/>
              <a:ext cx="478703" cy="756067"/>
            </a:xfrm>
            <a:custGeom>
              <a:avLst/>
              <a:gdLst/>
              <a:ahLst/>
              <a:cxnLst/>
              <a:rect l="l" t="t" r="r" b="b"/>
              <a:pathLst>
                <a:path w="478703" h="756067" extrusionOk="0">
                  <a:moveTo>
                    <a:pt x="478703" y="12772"/>
                  </a:moveTo>
                  <a:cubicBezTo>
                    <a:pt x="339003" y="-21391"/>
                    <a:pt x="199938" y="11502"/>
                    <a:pt x="89512" y="129358"/>
                  </a:cubicBezTo>
                  <a:cubicBezTo>
                    <a:pt x="-60158" y="289124"/>
                    <a:pt x="-9167" y="523058"/>
                    <a:pt x="146662" y="665552"/>
                  </a:cubicBezTo>
                  <a:cubicBezTo>
                    <a:pt x="242357" y="753245"/>
                    <a:pt x="363070" y="775089"/>
                    <a:pt x="478703" y="7402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7"/>
            <p:cNvSpPr/>
            <p:nvPr/>
          </p:nvSpPr>
          <p:spPr>
            <a:xfrm>
              <a:off x="0" y="5745251"/>
              <a:ext cx="2832735" cy="1112748"/>
            </a:xfrm>
            <a:custGeom>
              <a:avLst/>
              <a:gdLst/>
              <a:ahLst/>
              <a:cxnLst/>
              <a:rect l="l" t="t" r="r" b="b"/>
              <a:pathLst>
                <a:path w="2832735" h="1112748" extrusionOk="0">
                  <a:moveTo>
                    <a:pt x="2251456" y="335127"/>
                  </a:moveTo>
                  <a:cubicBezTo>
                    <a:pt x="1482090" y="-174079"/>
                    <a:pt x="591122" y="-107277"/>
                    <a:pt x="46863" y="564807"/>
                  </a:cubicBezTo>
                  <a:cubicBezTo>
                    <a:pt x="30607" y="584873"/>
                    <a:pt x="14986" y="605320"/>
                    <a:pt x="0" y="626085"/>
                  </a:cubicBezTo>
                  <a:lnTo>
                    <a:pt x="0" y="1112749"/>
                  </a:lnTo>
                  <a:lnTo>
                    <a:pt x="2832735" y="1112749"/>
                  </a:lnTo>
                  <a:cubicBezTo>
                    <a:pt x="2735720" y="793598"/>
                    <a:pt x="2530069" y="518509"/>
                    <a:pt x="2251456" y="335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7"/>
            <p:cNvSpPr/>
            <p:nvPr/>
          </p:nvSpPr>
          <p:spPr>
            <a:xfrm>
              <a:off x="0" y="5372101"/>
              <a:ext cx="999118" cy="1485898"/>
            </a:xfrm>
            <a:custGeom>
              <a:avLst/>
              <a:gdLst/>
              <a:ahLst/>
              <a:cxnLst/>
              <a:rect l="l" t="t" r="r" b="b"/>
              <a:pathLst>
                <a:path w="999118" h="1485898" extrusionOk="0">
                  <a:moveTo>
                    <a:pt x="644716" y="164463"/>
                  </a:moveTo>
                  <a:cubicBezTo>
                    <a:pt x="433642" y="40511"/>
                    <a:pt x="211455" y="-17274"/>
                    <a:pt x="0" y="4507"/>
                  </a:cubicBezTo>
                  <a:lnTo>
                    <a:pt x="0" y="1485898"/>
                  </a:lnTo>
                  <a:lnTo>
                    <a:pt x="630682" y="1485898"/>
                  </a:lnTo>
                  <a:cubicBezTo>
                    <a:pt x="681057" y="1447354"/>
                    <a:pt x="728301" y="1404872"/>
                    <a:pt x="771970" y="1358898"/>
                  </a:cubicBezTo>
                  <a:cubicBezTo>
                    <a:pt x="1125157" y="986788"/>
                    <a:pt x="1054100" y="404938"/>
                    <a:pt x="644716" y="1644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7"/>
            <p:cNvSpPr/>
            <p:nvPr/>
          </p:nvSpPr>
          <p:spPr>
            <a:xfrm>
              <a:off x="2321033" y="6438530"/>
              <a:ext cx="755520" cy="419469"/>
            </a:xfrm>
            <a:custGeom>
              <a:avLst/>
              <a:gdLst/>
              <a:ahLst/>
              <a:cxnLst/>
              <a:rect l="l" t="t" r="r" b="b"/>
              <a:pathLst>
                <a:path w="755520" h="419469" extrusionOk="0">
                  <a:moveTo>
                    <a:pt x="478491" y="6275"/>
                  </a:moveTo>
                  <a:cubicBezTo>
                    <a:pt x="284181" y="-21665"/>
                    <a:pt x="41865" y="39803"/>
                    <a:pt x="7321" y="269546"/>
                  </a:cubicBezTo>
                  <a:cubicBezTo>
                    <a:pt x="-509" y="319139"/>
                    <a:pt x="-2065" y="369495"/>
                    <a:pt x="2685" y="419469"/>
                  </a:cubicBezTo>
                  <a:lnTo>
                    <a:pt x="753001" y="419469"/>
                  </a:lnTo>
                  <a:cubicBezTo>
                    <a:pt x="774655" y="231319"/>
                    <a:pt x="654513" y="31611"/>
                    <a:pt x="478491" y="62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7"/>
            <p:cNvSpPr/>
            <p:nvPr/>
          </p:nvSpPr>
          <p:spPr>
            <a:xfrm>
              <a:off x="3060002" y="6367255"/>
              <a:ext cx="248016" cy="25751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1335624" y="5499047"/>
              <a:ext cx="653692" cy="629771"/>
            </a:xfrm>
            <a:custGeom>
              <a:avLst/>
              <a:gdLst/>
              <a:ahLst/>
              <a:cxnLst/>
              <a:rect l="l" t="t" r="r" b="b"/>
              <a:pathLst>
                <a:path w="653692" h="629771" extrusionOk="0">
                  <a:moveTo>
                    <a:pt x="122081" y="554344"/>
                  </a:moveTo>
                  <a:cubicBezTo>
                    <a:pt x="251875" y="673152"/>
                    <a:pt x="436660" y="647054"/>
                    <a:pt x="568740" y="508052"/>
                  </a:cubicBezTo>
                  <a:cubicBezTo>
                    <a:pt x="700821" y="369051"/>
                    <a:pt x="674277" y="151436"/>
                    <a:pt x="521115" y="61520"/>
                  </a:cubicBezTo>
                  <a:cubicBezTo>
                    <a:pt x="367953" y="-28396"/>
                    <a:pt x="199107" y="-25348"/>
                    <a:pt x="74520" y="108002"/>
                  </a:cubicBezTo>
                  <a:cubicBezTo>
                    <a:pt x="-50067" y="241352"/>
                    <a:pt x="-7649" y="435535"/>
                    <a:pt x="122081" y="55434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7"/>
            <p:cNvSpPr/>
            <p:nvPr/>
          </p:nvSpPr>
          <p:spPr>
            <a:xfrm>
              <a:off x="1848308" y="6135276"/>
              <a:ext cx="257880" cy="248289"/>
            </a:xfrm>
            <a:custGeom>
              <a:avLst/>
              <a:gdLst/>
              <a:ahLst/>
              <a:cxnLst/>
              <a:rect l="l" t="t" r="r" b="b"/>
              <a:pathLst>
                <a:path w="257880" h="248289" extrusionOk="0">
                  <a:moveTo>
                    <a:pt x="48182" y="218533"/>
                  </a:moveTo>
                  <a:cubicBezTo>
                    <a:pt x="99363" y="265396"/>
                    <a:pt x="172198" y="255109"/>
                    <a:pt x="224268" y="200309"/>
                  </a:cubicBezTo>
                  <a:cubicBezTo>
                    <a:pt x="276338" y="145508"/>
                    <a:pt x="266241" y="59656"/>
                    <a:pt x="205535" y="24223"/>
                  </a:cubicBezTo>
                  <a:cubicBezTo>
                    <a:pt x="144829" y="-11210"/>
                    <a:pt x="78535" y="-9940"/>
                    <a:pt x="29386" y="42511"/>
                  </a:cubicBezTo>
                  <a:cubicBezTo>
                    <a:pt x="-19763" y="94962"/>
                    <a:pt x="-2999" y="171670"/>
                    <a:pt x="48182" y="2185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2066201" y="5932859"/>
              <a:ext cx="128918" cy="124173"/>
            </a:xfrm>
            <a:custGeom>
              <a:avLst/>
              <a:gdLst/>
              <a:ahLst/>
              <a:cxnLst/>
              <a:rect l="l" t="t" r="r" b="b"/>
              <a:pathLst>
                <a:path w="128918" h="124173" extrusionOk="0">
                  <a:moveTo>
                    <a:pt x="24091" y="109293"/>
                  </a:moveTo>
                  <a:cubicBezTo>
                    <a:pt x="49491" y="132724"/>
                    <a:pt x="86131" y="127581"/>
                    <a:pt x="112166" y="100212"/>
                  </a:cubicBezTo>
                  <a:cubicBezTo>
                    <a:pt x="138201" y="72844"/>
                    <a:pt x="132994" y="29918"/>
                    <a:pt x="102768" y="12138"/>
                  </a:cubicBezTo>
                  <a:cubicBezTo>
                    <a:pt x="72542" y="-5642"/>
                    <a:pt x="39268" y="-4944"/>
                    <a:pt x="14693" y="21282"/>
                  </a:cubicBezTo>
                  <a:cubicBezTo>
                    <a:pt x="-9881" y="47507"/>
                    <a:pt x="-1499" y="85925"/>
                    <a:pt x="24091" y="109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11135868" y="5596064"/>
              <a:ext cx="1056131" cy="1261935"/>
            </a:xfrm>
            <a:custGeom>
              <a:avLst/>
              <a:gdLst/>
              <a:ahLst/>
              <a:cxnLst/>
              <a:rect l="l" t="t" r="r" b="b"/>
              <a:pathLst>
                <a:path w="1056131" h="1261935" extrusionOk="0">
                  <a:moveTo>
                    <a:pt x="1056132" y="0"/>
                  </a:moveTo>
                  <a:cubicBezTo>
                    <a:pt x="794956" y="64389"/>
                    <a:pt x="548132" y="207391"/>
                    <a:pt x="331152" y="438848"/>
                  </a:cubicBezTo>
                  <a:cubicBezTo>
                    <a:pt x="104139" y="681228"/>
                    <a:pt x="2032" y="969835"/>
                    <a:pt x="0" y="1261935"/>
                  </a:cubicBezTo>
                  <a:lnTo>
                    <a:pt x="1056132" y="126193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7"/>
            <p:cNvSpPr/>
            <p:nvPr/>
          </p:nvSpPr>
          <p:spPr>
            <a:xfrm>
              <a:off x="11188871" y="1108964"/>
              <a:ext cx="380597" cy="362910"/>
            </a:xfrm>
            <a:custGeom>
              <a:avLst/>
              <a:gdLst/>
              <a:ahLst/>
              <a:cxnLst/>
              <a:rect l="l" t="t" r="r" b="b"/>
              <a:pathLst>
                <a:path w="380597" h="362910" extrusionOk="0">
                  <a:moveTo>
                    <a:pt x="74822" y="327914"/>
                  </a:moveTo>
                  <a:cubicBezTo>
                    <a:pt x="163722" y="376555"/>
                    <a:pt x="273577" y="380746"/>
                    <a:pt x="338792" y="300228"/>
                  </a:cubicBezTo>
                  <a:cubicBezTo>
                    <a:pt x="404006" y="219653"/>
                    <a:pt x="391560" y="101479"/>
                    <a:pt x="310979" y="36258"/>
                  </a:cubicBezTo>
                  <a:cubicBezTo>
                    <a:pt x="230397" y="-28956"/>
                    <a:pt x="118193" y="2095"/>
                    <a:pt x="46946" y="63944"/>
                  </a:cubicBezTo>
                  <a:cubicBezTo>
                    <a:pt x="-24302" y="125793"/>
                    <a:pt x="-14015" y="279273"/>
                    <a:pt x="74822" y="3279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7"/>
            <p:cNvSpPr/>
            <p:nvPr/>
          </p:nvSpPr>
          <p:spPr>
            <a:xfrm>
              <a:off x="9658908" y="241897"/>
              <a:ext cx="230618" cy="219842"/>
            </a:xfrm>
            <a:custGeom>
              <a:avLst/>
              <a:gdLst/>
              <a:ahLst/>
              <a:cxnLst/>
              <a:rect l="l" t="t" r="r" b="b"/>
              <a:pathLst>
                <a:path w="230618" h="219842" extrusionOk="0">
                  <a:moveTo>
                    <a:pt x="45289" y="198729"/>
                  </a:moveTo>
                  <a:cubicBezTo>
                    <a:pt x="99136" y="228193"/>
                    <a:pt x="165939" y="230479"/>
                    <a:pt x="205309" y="181965"/>
                  </a:cubicBezTo>
                  <a:cubicBezTo>
                    <a:pt x="244806" y="133135"/>
                    <a:pt x="237249" y="61524"/>
                    <a:pt x="188418" y="22016"/>
                  </a:cubicBezTo>
                  <a:cubicBezTo>
                    <a:pt x="188418" y="22014"/>
                    <a:pt x="188418" y="22011"/>
                    <a:pt x="188418" y="22008"/>
                  </a:cubicBezTo>
                  <a:cubicBezTo>
                    <a:pt x="139586" y="-17552"/>
                    <a:pt x="71641" y="1244"/>
                    <a:pt x="28461" y="38772"/>
                  </a:cubicBezTo>
                  <a:cubicBezTo>
                    <a:pt x="-14719" y="76301"/>
                    <a:pt x="-8496" y="169265"/>
                    <a:pt x="45289" y="1987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2" name="Google Shape;172;p7"/>
          <p:cNvSpPr txBox="1">
            <a:spLocks noGrp="1"/>
          </p:cNvSpPr>
          <p:nvPr>
            <p:ph type="title"/>
          </p:nvPr>
        </p:nvSpPr>
        <p:spPr>
          <a:xfrm>
            <a:off x="815200" y="493233"/>
            <a:ext cx="7853200" cy="85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hr-HR"/>
              <a:t>Kliknite da biste uredili stil naslova matrice</a:t>
            </a:r>
            <a:endParaRPr/>
          </a:p>
        </p:txBody>
      </p:sp>
      <p:sp>
        <p:nvSpPr>
          <p:cNvPr id="173" name="Google Shape;173;p7"/>
          <p:cNvSpPr txBox="1">
            <a:spLocks noGrp="1"/>
          </p:cNvSpPr>
          <p:nvPr>
            <p:ph type="body" idx="1"/>
          </p:nvPr>
        </p:nvSpPr>
        <p:spPr>
          <a:xfrm>
            <a:off x="815267" y="1687700"/>
            <a:ext cx="2654800" cy="381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⦁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⦁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⦁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74" name="Google Shape;174;p7"/>
          <p:cNvSpPr txBox="1">
            <a:spLocks noGrp="1"/>
          </p:cNvSpPr>
          <p:nvPr>
            <p:ph type="body" idx="2"/>
          </p:nvPr>
        </p:nvSpPr>
        <p:spPr>
          <a:xfrm>
            <a:off x="3961547" y="1687700"/>
            <a:ext cx="2654800" cy="381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⦁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⦁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⦁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75" name="Google Shape;175;p7"/>
          <p:cNvSpPr txBox="1">
            <a:spLocks noGrp="1"/>
          </p:cNvSpPr>
          <p:nvPr>
            <p:ph type="body" idx="3"/>
          </p:nvPr>
        </p:nvSpPr>
        <p:spPr>
          <a:xfrm>
            <a:off x="7107828" y="1687700"/>
            <a:ext cx="2654800" cy="381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⦁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⦁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⦁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76" name="Google Shape;176;p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6DF583F2-8057-41AF-AACF-2F9EE2D811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7782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oogle Shape;178;p8"/>
          <p:cNvGrpSpPr/>
          <p:nvPr/>
        </p:nvGrpSpPr>
        <p:grpSpPr>
          <a:xfrm>
            <a:off x="0" y="1"/>
            <a:ext cx="12211507" cy="6868972"/>
            <a:chOff x="0" y="0"/>
            <a:chExt cx="12191999" cy="6857999"/>
          </a:xfrm>
        </p:grpSpPr>
        <p:sp>
          <p:nvSpPr>
            <p:cNvPr id="179" name="Google Shape;179;p8"/>
            <p:cNvSpPr/>
            <p:nvPr/>
          </p:nvSpPr>
          <p:spPr>
            <a:xfrm>
              <a:off x="379256" y="0"/>
              <a:ext cx="3202074" cy="2719638"/>
            </a:xfrm>
            <a:custGeom>
              <a:avLst/>
              <a:gdLst/>
              <a:ahLst/>
              <a:cxnLst/>
              <a:rect l="l" t="t" r="r" b="b"/>
              <a:pathLst>
                <a:path w="3202074" h="2719638" extrusionOk="0">
                  <a:moveTo>
                    <a:pt x="254092" y="1025906"/>
                  </a:moveTo>
                  <a:cubicBezTo>
                    <a:pt x="-139608" y="1415225"/>
                    <a:pt x="-66138" y="2100834"/>
                    <a:pt x="407508" y="2484374"/>
                  </a:cubicBezTo>
                  <a:cubicBezTo>
                    <a:pt x="881155" y="2867914"/>
                    <a:pt x="1520219" y="2758186"/>
                    <a:pt x="1865976" y="2331212"/>
                  </a:cubicBezTo>
                  <a:cubicBezTo>
                    <a:pt x="2211734" y="1904238"/>
                    <a:pt x="2707415" y="1438021"/>
                    <a:pt x="2999388" y="931545"/>
                  </a:cubicBezTo>
                  <a:cubicBezTo>
                    <a:pt x="3173886" y="628650"/>
                    <a:pt x="3243927" y="295910"/>
                    <a:pt x="3177125" y="0"/>
                  </a:cubicBezTo>
                  <a:lnTo>
                    <a:pt x="1063527" y="0"/>
                  </a:lnTo>
                  <a:cubicBezTo>
                    <a:pt x="787810" y="353759"/>
                    <a:pt x="541112" y="742252"/>
                    <a:pt x="254092" y="10259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5098126" y="509973"/>
              <a:ext cx="5085005" cy="4898812"/>
            </a:xfrm>
            <a:custGeom>
              <a:avLst/>
              <a:gdLst/>
              <a:ahLst/>
              <a:cxnLst/>
              <a:rect l="l" t="t" r="r" b="b"/>
              <a:pathLst>
                <a:path w="5085005" h="4898812" extrusionOk="0">
                  <a:moveTo>
                    <a:pt x="949804" y="4311899"/>
                  </a:moveTo>
                  <a:cubicBezTo>
                    <a:pt x="1959010" y="5236142"/>
                    <a:pt x="3396777" y="5033577"/>
                    <a:pt x="4424080" y="3951727"/>
                  </a:cubicBezTo>
                  <a:cubicBezTo>
                    <a:pt x="5451383" y="2869878"/>
                    <a:pt x="5245389" y="1177920"/>
                    <a:pt x="4054002" y="478277"/>
                  </a:cubicBezTo>
                  <a:cubicBezTo>
                    <a:pt x="2862615" y="-221366"/>
                    <a:pt x="1548991" y="-196030"/>
                    <a:pt x="579727" y="838639"/>
                  </a:cubicBezTo>
                  <a:cubicBezTo>
                    <a:pt x="-389538" y="1873308"/>
                    <a:pt x="-59465" y="3387593"/>
                    <a:pt x="949804" y="43118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8"/>
            <p:cNvSpPr/>
            <p:nvPr/>
          </p:nvSpPr>
          <p:spPr>
            <a:xfrm>
              <a:off x="10580560" y="0"/>
              <a:ext cx="1611439" cy="1077905"/>
            </a:xfrm>
            <a:custGeom>
              <a:avLst/>
              <a:gdLst/>
              <a:ahLst/>
              <a:cxnLst/>
              <a:rect l="l" t="t" r="r" b="b"/>
              <a:pathLst>
                <a:path w="1611439" h="1077905" extrusionOk="0">
                  <a:moveTo>
                    <a:pt x="1611440" y="0"/>
                  </a:moveTo>
                  <a:lnTo>
                    <a:pt x="0" y="0"/>
                  </a:lnTo>
                  <a:cubicBezTo>
                    <a:pt x="8699" y="348361"/>
                    <a:pt x="162560" y="700405"/>
                    <a:pt x="458660" y="862711"/>
                  </a:cubicBezTo>
                  <a:cubicBezTo>
                    <a:pt x="825373" y="1063752"/>
                    <a:pt x="1250759" y="1141349"/>
                    <a:pt x="1611440" y="1020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8"/>
            <p:cNvSpPr/>
            <p:nvPr/>
          </p:nvSpPr>
          <p:spPr>
            <a:xfrm>
              <a:off x="8893492" y="3876233"/>
              <a:ext cx="3298507" cy="2981766"/>
            </a:xfrm>
            <a:custGeom>
              <a:avLst/>
              <a:gdLst/>
              <a:ahLst/>
              <a:cxnLst/>
              <a:rect l="l" t="t" r="r" b="b"/>
              <a:pathLst>
                <a:path w="3298507" h="2981766" extrusionOk="0">
                  <a:moveTo>
                    <a:pt x="3298507" y="2981767"/>
                  </a:moveTo>
                  <a:lnTo>
                    <a:pt x="3298507" y="2410"/>
                  </a:lnTo>
                  <a:cubicBezTo>
                    <a:pt x="2821559" y="-24831"/>
                    <a:pt x="2330894" y="179639"/>
                    <a:pt x="1937702" y="574545"/>
                  </a:cubicBezTo>
                  <a:cubicBezTo>
                    <a:pt x="1296352" y="1218816"/>
                    <a:pt x="812228" y="2112389"/>
                    <a:pt x="212471" y="2704971"/>
                  </a:cubicBezTo>
                  <a:cubicBezTo>
                    <a:pt x="129286" y="2787076"/>
                    <a:pt x="57785" y="2880167"/>
                    <a:pt x="0" y="29817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9946085" y="184703"/>
              <a:ext cx="1262894" cy="1267301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8154070" y="6110888"/>
              <a:ext cx="1059589" cy="746920"/>
            </a:xfrm>
            <a:custGeom>
              <a:avLst/>
              <a:gdLst/>
              <a:ahLst/>
              <a:cxnLst/>
              <a:rect l="l" t="t" r="r" b="b"/>
              <a:pathLst>
                <a:path w="1059589" h="746920" extrusionOk="0">
                  <a:moveTo>
                    <a:pt x="842483" y="112937"/>
                  </a:moveTo>
                  <a:cubicBezTo>
                    <a:pt x="583974" y="-58513"/>
                    <a:pt x="284889" y="-36034"/>
                    <a:pt x="102390" y="189137"/>
                  </a:cubicBezTo>
                  <a:cubicBezTo>
                    <a:pt x="-2067" y="318105"/>
                    <a:pt x="-19911" y="546705"/>
                    <a:pt x="18824" y="746921"/>
                  </a:cubicBezTo>
                  <a:lnTo>
                    <a:pt x="1001804" y="746921"/>
                  </a:lnTo>
                  <a:cubicBezTo>
                    <a:pt x="1115596" y="539784"/>
                    <a:pt x="1060732" y="257463"/>
                    <a:pt x="842483" y="11293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11021808" y="3814317"/>
              <a:ext cx="785039" cy="756266"/>
            </a:xfrm>
            <a:custGeom>
              <a:avLst/>
              <a:gdLst/>
              <a:ahLst/>
              <a:cxnLst/>
              <a:rect l="l" t="t" r="r" b="b"/>
              <a:pathLst>
                <a:path w="785039" h="756266" extrusionOk="0">
                  <a:moveTo>
                    <a:pt x="146635" y="665672"/>
                  </a:moveTo>
                  <a:cubicBezTo>
                    <a:pt x="302400" y="808356"/>
                    <a:pt x="524396" y="777050"/>
                    <a:pt x="682956" y="610046"/>
                  </a:cubicBezTo>
                  <a:cubicBezTo>
                    <a:pt x="841515" y="443041"/>
                    <a:pt x="809956" y="181865"/>
                    <a:pt x="625806" y="73851"/>
                  </a:cubicBezTo>
                  <a:cubicBezTo>
                    <a:pt x="441656" y="-34162"/>
                    <a:pt x="239091" y="-30289"/>
                    <a:pt x="89485" y="129478"/>
                  </a:cubicBezTo>
                  <a:cubicBezTo>
                    <a:pt x="-60121" y="289243"/>
                    <a:pt x="-9194" y="522733"/>
                    <a:pt x="146635" y="66567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11515984" y="4599211"/>
              <a:ext cx="257951" cy="248290"/>
            </a:xfrm>
            <a:custGeom>
              <a:avLst/>
              <a:gdLst/>
              <a:ahLst/>
              <a:cxnLst/>
              <a:rect l="l" t="t" r="r" b="b"/>
              <a:pathLst>
                <a:path w="257951" h="248290" extrusionOk="0">
                  <a:moveTo>
                    <a:pt x="48382" y="218533"/>
                  </a:moveTo>
                  <a:cubicBezTo>
                    <a:pt x="99182" y="265396"/>
                    <a:pt x="172397" y="255109"/>
                    <a:pt x="224468" y="200309"/>
                  </a:cubicBezTo>
                  <a:cubicBezTo>
                    <a:pt x="276537" y="145508"/>
                    <a:pt x="266123" y="59656"/>
                    <a:pt x="205418" y="24223"/>
                  </a:cubicBezTo>
                  <a:cubicBezTo>
                    <a:pt x="144711" y="-11210"/>
                    <a:pt x="78418" y="-9940"/>
                    <a:pt x="29269" y="42511"/>
                  </a:cubicBezTo>
                  <a:cubicBezTo>
                    <a:pt x="-19880" y="94962"/>
                    <a:pt x="-2799" y="171670"/>
                    <a:pt x="48382" y="2185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9279368" y="1460372"/>
              <a:ext cx="785039" cy="756266"/>
            </a:xfrm>
            <a:custGeom>
              <a:avLst/>
              <a:gdLst/>
              <a:ahLst/>
              <a:cxnLst/>
              <a:rect l="l" t="t" r="r" b="b"/>
              <a:pathLst>
                <a:path w="785039" h="756266" extrusionOk="0">
                  <a:moveTo>
                    <a:pt x="146635" y="665671"/>
                  </a:moveTo>
                  <a:cubicBezTo>
                    <a:pt x="302400" y="808356"/>
                    <a:pt x="524396" y="777050"/>
                    <a:pt x="682956" y="610045"/>
                  </a:cubicBezTo>
                  <a:cubicBezTo>
                    <a:pt x="841515" y="443040"/>
                    <a:pt x="809956" y="181865"/>
                    <a:pt x="625806" y="73851"/>
                  </a:cubicBezTo>
                  <a:cubicBezTo>
                    <a:pt x="441656" y="-34162"/>
                    <a:pt x="239091" y="-30289"/>
                    <a:pt x="89485" y="129477"/>
                  </a:cubicBezTo>
                  <a:cubicBezTo>
                    <a:pt x="-60121" y="289243"/>
                    <a:pt x="-9194" y="522987"/>
                    <a:pt x="146635" y="6656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10904678" y="5496467"/>
              <a:ext cx="257778" cy="248289"/>
            </a:xfrm>
            <a:custGeom>
              <a:avLst/>
              <a:gdLst/>
              <a:ahLst/>
              <a:cxnLst/>
              <a:rect l="l" t="t" r="r" b="b"/>
              <a:pathLst>
                <a:path w="257778" h="248289" extrusionOk="0">
                  <a:moveTo>
                    <a:pt x="48182" y="218533"/>
                  </a:moveTo>
                  <a:cubicBezTo>
                    <a:pt x="99300" y="265396"/>
                    <a:pt x="172198" y="255109"/>
                    <a:pt x="224267" y="200309"/>
                  </a:cubicBezTo>
                  <a:cubicBezTo>
                    <a:pt x="276338" y="145508"/>
                    <a:pt x="265924" y="59656"/>
                    <a:pt x="205535" y="24223"/>
                  </a:cubicBezTo>
                  <a:cubicBezTo>
                    <a:pt x="145147" y="-11210"/>
                    <a:pt x="78535" y="-9940"/>
                    <a:pt x="29386" y="42511"/>
                  </a:cubicBezTo>
                  <a:cubicBezTo>
                    <a:pt x="-19763" y="94962"/>
                    <a:pt x="-2999" y="171670"/>
                    <a:pt x="48182" y="2185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9321695" y="2238468"/>
              <a:ext cx="248447" cy="257470"/>
            </a:xfrm>
            <a:custGeom>
              <a:avLst/>
              <a:gdLst/>
              <a:ahLst/>
              <a:cxnLst/>
              <a:rect l="l" t="t" r="r" b="b"/>
              <a:pathLst>
                <a:path w="248447" h="257470" extrusionOk="0">
                  <a:moveTo>
                    <a:pt x="15980" y="70836"/>
                  </a:moveTo>
                  <a:cubicBezTo>
                    <a:pt x="-19263" y="130589"/>
                    <a:pt x="5947" y="199741"/>
                    <a:pt x="70399" y="239301"/>
                  </a:cubicBezTo>
                  <a:cubicBezTo>
                    <a:pt x="134852" y="278862"/>
                    <a:pt x="216449" y="250795"/>
                    <a:pt x="238737" y="184374"/>
                  </a:cubicBezTo>
                  <a:cubicBezTo>
                    <a:pt x="261026" y="117953"/>
                    <a:pt x="245786" y="53056"/>
                    <a:pt x="184255" y="15845"/>
                  </a:cubicBezTo>
                  <a:cubicBezTo>
                    <a:pt x="122724" y="-21366"/>
                    <a:pt x="50905" y="11019"/>
                    <a:pt x="15980" y="708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11713296" y="1528436"/>
              <a:ext cx="478703" cy="756067"/>
            </a:xfrm>
            <a:custGeom>
              <a:avLst/>
              <a:gdLst/>
              <a:ahLst/>
              <a:cxnLst/>
              <a:rect l="l" t="t" r="r" b="b"/>
              <a:pathLst>
                <a:path w="478703" h="756067" extrusionOk="0">
                  <a:moveTo>
                    <a:pt x="478703" y="12772"/>
                  </a:moveTo>
                  <a:cubicBezTo>
                    <a:pt x="339003" y="-21391"/>
                    <a:pt x="199938" y="11502"/>
                    <a:pt x="89512" y="129358"/>
                  </a:cubicBezTo>
                  <a:cubicBezTo>
                    <a:pt x="-60158" y="289124"/>
                    <a:pt x="-9167" y="523058"/>
                    <a:pt x="146662" y="665552"/>
                  </a:cubicBezTo>
                  <a:cubicBezTo>
                    <a:pt x="242357" y="753245"/>
                    <a:pt x="363070" y="775089"/>
                    <a:pt x="478703" y="7402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0" y="5745251"/>
              <a:ext cx="2832735" cy="1112748"/>
            </a:xfrm>
            <a:custGeom>
              <a:avLst/>
              <a:gdLst/>
              <a:ahLst/>
              <a:cxnLst/>
              <a:rect l="l" t="t" r="r" b="b"/>
              <a:pathLst>
                <a:path w="2832735" h="1112748" extrusionOk="0">
                  <a:moveTo>
                    <a:pt x="2251456" y="335127"/>
                  </a:moveTo>
                  <a:cubicBezTo>
                    <a:pt x="1482090" y="-174079"/>
                    <a:pt x="591122" y="-107277"/>
                    <a:pt x="46863" y="564807"/>
                  </a:cubicBezTo>
                  <a:cubicBezTo>
                    <a:pt x="30607" y="584873"/>
                    <a:pt x="14986" y="605320"/>
                    <a:pt x="0" y="626085"/>
                  </a:cubicBezTo>
                  <a:lnTo>
                    <a:pt x="0" y="1112749"/>
                  </a:lnTo>
                  <a:lnTo>
                    <a:pt x="2832735" y="1112749"/>
                  </a:lnTo>
                  <a:cubicBezTo>
                    <a:pt x="2735720" y="793598"/>
                    <a:pt x="2530069" y="518509"/>
                    <a:pt x="2251456" y="335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8998247" y="2197363"/>
              <a:ext cx="2807421" cy="3042981"/>
            </a:xfrm>
            <a:custGeom>
              <a:avLst/>
              <a:gdLst/>
              <a:ahLst/>
              <a:cxnLst/>
              <a:rect l="l" t="t" r="r" b="b"/>
              <a:pathLst>
                <a:path w="2807421" h="3042981" extrusionOk="0">
                  <a:moveTo>
                    <a:pt x="2495253" y="196586"/>
                  </a:moveTo>
                  <a:cubicBezTo>
                    <a:pt x="2885460" y="512562"/>
                    <a:pt x="2885651" y="1031167"/>
                    <a:pt x="2629619" y="1475222"/>
                  </a:cubicBezTo>
                  <a:cubicBezTo>
                    <a:pt x="2373587" y="1919278"/>
                    <a:pt x="1939057" y="2328027"/>
                    <a:pt x="1635908" y="2702360"/>
                  </a:cubicBezTo>
                  <a:cubicBezTo>
                    <a:pt x="1332759" y="3076692"/>
                    <a:pt x="772308" y="3173022"/>
                    <a:pt x="357272" y="2836789"/>
                  </a:cubicBezTo>
                  <a:cubicBezTo>
                    <a:pt x="-57765" y="2500557"/>
                    <a:pt x="-122598" y="1899529"/>
                    <a:pt x="222842" y="1558153"/>
                  </a:cubicBezTo>
                  <a:cubicBezTo>
                    <a:pt x="568282" y="1216777"/>
                    <a:pt x="847047" y="702110"/>
                    <a:pt x="1216617" y="330952"/>
                  </a:cubicBezTo>
                  <a:cubicBezTo>
                    <a:pt x="1586187" y="-40205"/>
                    <a:pt x="2104792" y="-119199"/>
                    <a:pt x="2495253" y="1965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0" y="5372101"/>
              <a:ext cx="999118" cy="1485898"/>
            </a:xfrm>
            <a:custGeom>
              <a:avLst/>
              <a:gdLst/>
              <a:ahLst/>
              <a:cxnLst/>
              <a:rect l="l" t="t" r="r" b="b"/>
              <a:pathLst>
                <a:path w="999118" h="1485898" extrusionOk="0">
                  <a:moveTo>
                    <a:pt x="644716" y="164463"/>
                  </a:moveTo>
                  <a:cubicBezTo>
                    <a:pt x="433642" y="40511"/>
                    <a:pt x="211455" y="-17274"/>
                    <a:pt x="0" y="4507"/>
                  </a:cubicBezTo>
                  <a:lnTo>
                    <a:pt x="0" y="1485898"/>
                  </a:lnTo>
                  <a:lnTo>
                    <a:pt x="630682" y="1485898"/>
                  </a:lnTo>
                  <a:cubicBezTo>
                    <a:pt x="681057" y="1447354"/>
                    <a:pt x="728301" y="1404872"/>
                    <a:pt x="771970" y="1358898"/>
                  </a:cubicBezTo>
                  <a:cubicBezTo>
                    <a:pt x="1125157" y="986788"/>
                    <a:pt x="1054100" y="404938"/>
                    <a:pt x="644716" y="1644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2321033" y="6438530"/>
              <a:ext cx="755520" cy="419469"/>
            </a:xfrm>
            <a:custGeom>
              <a:avLst/>
              <a:gdLst/>
              <a:ahLst/>
              <a:cxnLst/>
              <a:rect l="l" t="t" r="r" b="b"/>
              <a:pathLst>
                <a:path w="755520" h="419469" extrusionOk="0">
                  <a:moveTo>
                    <a:pt x="478491" y="6275"/>
                  </a:moveTo>
                  <a:cubicBezTo>
                    <a:pt x="284181" y="-21665"/>
                    <a:pt x="41865" y="39803"/>
                    <a:pt x="7321" y="269546"/>
                  </a:cubicBezTo>
                  <a:cubicBezTo>
                    <a:pt x="-509" y="319139"/>
                    <a:pt x="-2065" y="369495"/>
                    <a:pt x="2685" y="419469"/>
                  </a:cubicBezTo>
                  <a:lnTo>
                    <a:pt x="753001" y="419469"/>
                  </a:lnTo>
                  <a:cubicBezTo>
                    <a:pt x="774655" y="231319"/>
                    <a:pt x="654513" y="31611"/>
                    <a:pt x="478491" y="62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3060002" y="6367255"/>
              <a:ext cx="248016" cy="25751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1335624" y="5499047"/>
              <a:ext cx="653692" cy="629771"/>
            </a:xfrm>
            <a:custGeom>
              <a:avLst/>
              <a:gdLst/>
              <a:ahLst/>
              <a:cxnLst/>
              <a:rect l="l" t="t" r="r" b="b"/>
              <a:pathLst>
                <a:path w="653692" h="629771" extrusionOk="0">
                  <a:moveTo>
                    <a:pt x="122081" y="554344"/>
                  </a:moveTo>
                  <a:cubicBezTo>
                    <a:pt x="251875" y="673152"/>
                    <a:pt x="436660" y="647054"/>
                    <a:pt x="568740" y="508052"/>
                  </a:cubicBezTo>
                  <a:cubicBezTo>
                    <a:pt x="700821" y="369051"/>
                    <a:pt x="674277" y="151436"/>
                    <a:pt x="521115" y="61520"/>
                  </a:cubicBezTo>
                  <a:cubicBezTo>
                    <a:pt x="367953" y="-28396"/>
                    <a:pt x="199107" y="-25348"/>
                    <a:pt x="74520" y="108002"/>
                  </a:cubicBezTo>
                  <a:cubicBezTo>
                    <a:pt x="-50067" y="241352"/>
                    <a:pt x="-7649" y="435535"/>
                    <a:pt x="122081" y="55434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1848308" y="6135276"/>
              <a:ext cx="257880" cy="248289"/>
            </a:xfrm>
            <a:custGeom>
              <a:avLst/>
              <a:gdLst/>
              <a:ahLst/>
              <a:cxnLst/>
              <a:rect l="l" t="t" r="r" b="b"/>
              <a:pathLst>
                <a:path w="257880" h="248289" extrusionOk="0">
                  <a:moveTo>
                    <a:pt x="48182" y="218533"/>
                  </a:moveTo>
                  <a:cubicBezTo>
                    <a:pt x="99363" y="265396"/>
                    <a:pt x="172198" y="255109"/>
                    <a:pt x="224268" y="200309"/>
                  </a:cubicBezTo>
                  <a:cubicBezTo>
                    <a:pt x="276338" y="145508"/>
                    <a:pt x="266241" y="59656"/>
                    <a:pt x="205535" y="24223"/>
                  </a:cubicBezTo>
                  <a:cubicBezTo>
                    <a:pt x="144829" y="-11210"/>
                    <a:pt x="78535" y="-9940"/>
                    <a:pt x="29386" y="42511"/>
                  </a:cubicBezTo>
                  <a:cubicBezTo>
                    <a:pt x="-19763" y="94962"/>
                    <a:pt x="-2999" y="171670"/>
                    <a:pt x="48182" y="2185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8"/>
            <p:cNvSpPr/>
            <p:nvPr/>
          </p:nvSpPr>
          <p:spPr>
            <a:xfrm>
              <a:off x="2066201" y="5932859"/>
              <a:ext cx="128918" cy="124173"/>
            </a:xfrm>
            <a:custGeom>
              <a:avLst/>
              <a:gdLst/>
              <a:ahLst/>
              <a:cxnLst/>
              <a:rect l="l" t="t" r="r" b="b"/>
              <a:pathLst>
                <a:path w="128918" h="124173" extrusionOk="0">
                  <a:moveTo>
                    <a:pt x="24091" y="109293"/>
                  </a:moveTo>
                  <a:cubicBezTo>
                    <a:pt x="49491" y="132724"/>
                    <a:pt x="86131" y="127581"/>
                    <a:pt x="112166" y="100212"/>
                  </a:cubicBezTo>
                  <a:cubicBezTo>
                    <a:pt x="138201" y="72844"/>
                    <a:pt x="132994" y="29918"/>
                    <a:pt x="102768" y="12138"/>
                  </a:cubicBezTo>
                  <a:cubicBezTo>
                    <a:pt x="72542" y="-5642"/>
                    <a:pt x="39268" y="-4944"/>
                    <a:pt x="14693" y="21282"/>
                  </a:cubicBezTo>
                  <a:cubicBezTo>
                    <a:pt x="-9881" y="47507"/>
                    <a:pt x="-1499" y="85925"/>
                    <a:pt x="24091" y="109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11135868" y="5596064"/>
              <a:ext cx="1056131" cy="1261935"/>
            </a:xfrm>
            <a:custGeom>
              <a:avLst/>
              <a:gdLst/>
              <a:ahLst/>
              <a:cxnLst/>
              <a:rect l="l" t="t" r="r" b="b"/>
              <a:pathLst>
                <a:path w="1056131" h="1261935" extrusionOk="0">
                  <a:moveTo>
                    <a:pt x="1056132" y="0"/>
                  </a:moveTo>
                  <a:cubicBezTo>
                    <a:pt x="794956" y="64389"/>
                    <a:pt x="548132" y="207391"/>
                    <a:pt x="331152" y="438848"/>
                  </a:cubicBezTo>
                  <a:cubicBezTo>
                    <a:pt x="104139" y="681228"/>
                    <a:pt x="2032" y="969835"/>
                    <a:pt x="0" y="1261935"/>
                  </a:cubicBezTo>
                  <a:lnTo>
                    <a:pt x="1056132" y="126193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11188871" y="1108964"/>
              <a:ext cx="380597" cy="362910"/>
            </a:xfrm>
            <a:custGeom>
              <a:avLst/>
              <a:gdLst/>
              <a:ahLst/>
              <a:cxnLst/>
              <a:rect l="l" t="t" r="r" b="b"/>
              <a:pathLst>
                <a:path w="380597" h="362910" extrusionOk="0">
                  <a:moveTo>
                    <a:pt x="74822" y="327914"/>
                  </a:moveTo>
                  <a:cubicBezTo>
                    <a:pt x="163722" y="376555"/>
                    <a:pt x="273577" y="380746"/>
                    <a:pt x="338792" y="300228"/>
                  </a:cubicBezTo>
                  <a:cubicBezTo>
                    <a:pt x="404006" y="219653"/>
                    <a:pt x="391560" y="101479"/>
                    <a:pt x="310979" y="36258"/>
                  </a:cubicBezTo>
                  <a:cubicBezTo>
                    <a:pt x="230397" y="-28956"/>
                    <a:pt x="118193" y="2095"/>
                    <a:pt x="46946" y="63944"/>
                  </a:cubicBezTo>
                  <a:cubicBezTo>
                    <a:pt x="-24302" y="125793"/>
                    <a:pt x="-14015" y="279273"/>
                    <a:pt x="74822" y="3279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9658908" y="241897"/>
              <a:ext cx="230618" cy="219842"/>
            </a:xfrm>
            <a:custGeom>
              <a:avLst/>
              <a:gdLst/>
              <a:ahLst/>
              <a:cxnLst/>
              <a:rect l="l" t="t" r="r" b="b"/>
              <a:pathLst>
                <a:path w="230618" h="219842" extrusionOk="0">
                  <a:moveTo>
                    <a:pt x="45289" y="198729"/>
                  </a:moveTo>
                  <a:cubicBezTo>
                    <a:pt x="99136" y="228193"/>
                    <a:pt x="165939" y="230479"/>
                    <a:pt x="205309" y="181965"/>
                  </a:cubicBezTo>
                  <a:cubicBezTo>
                    <a:pt x="244806" y="133135"/>
                    <a:pt x="237249" y="61524"/>
                    <a:pt x="188418" y="22016"/>
                  </a:cubicBezTo>
                  <a:cubicBezTo>
                    <a:pt x="188418" y="22014"/>
                    <a:pt x="188418" y="22011"/>
                    <a:pt x="188418" y="22008"/>
                  </a:cubicBezTo>
                  <a:cubicBezTo>
                    <a:pt x="139586" y="-17552"/>
                    <a:pt x="71641" y="1244"/>
                    <a:pt x="28461" y="38772"/>
                  </a:cubicBezTo>
                  <a:cubicBezTo>
                    <a:pt x="-14719" y="76301"/>
                    <a:pt x="-8496" y="169265"/>
                    <a:pt x="45289" y="1987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2" name="Google Shape;202;p8"/>
          <p:cNvSpPr txBox="1">
            <a:spLocks noGrp="1"/>
          </p:cNvSpPr>
          <p:nvPr>
            <p:ph type="title"/>
          </p:nvPr>
        </p:nvSpPr>
        <p:spPr>
          <a:xfrm>
            <a:off x="815200" y="493233"/>
            <a:ext cx="7853200" cy="85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hr-HR"/>
              <a:t>Kliknite da biste uredili stil naslova matrice</a:t>
            </a:r>
            <a:endParaRPr/>
          </a:p>
        </p:txBody>
      </p:sp>
      <p:sp>
        <p:nvSpPr>
          <p:cNvPr id="203" name="Google Shape;203;p8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6DF583F2-8057-41AF-AACF-2F9EE2D811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01621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"/>
          <p:cNvSpPr txBox="1">
            <a:spLocks noGrp="1"/>
          </p:cNvSpPr>
          <p:nvPr>
            <p:ph type="sldNum" idx="12"/>
          </p:nvPr>
        </p:nvSpPr>
        <p:spPr>
          <a:xfrm>
            <a:off x="11702021" y="6567009"/>
            <a:ext cx="412400" cy="2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06" name="Google Shape;206;p9"/>
          <p:cNvSpPr txBox="1">
            <a:spLocks noGrp="1"/>
          </p:cNvSpPr>
          <p:nvPr>
            <p:ph type="body" idx="1"/>
          </p:nvPr>
        </p:nvSpPr>
        <p:spPr>
          <a:xfrm>
            <a:off x="2105333" y="6091967"/>
            <a:ext cx="7981200" cy="47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ctr">
              <a:spcBef>
                <a:spcPts val="480"/>
              </a:spcBef>
              <a:spcAft>
                <a:spcPts val="0"/>
              </a:spcAft>
              <a:buSzPts val="1400"/>
              <a:buNone/>
              <a:defRPr sz="1867"/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grpSp>
        <p:nvGrpSpPr>
          <p:cNvPr id="207" name="Google Shape;207;p9"/>
          <p:cNvGrpSpPr/>
          <p:nvPr/>
        </p:nvGrpSpPr>
        <p:grpSpPr>
          <a:xfrm>
            <a:off x="0" y="1"/>
            <a:ext cx="12210933" cy="6868839"/>
            <a:chOff x="0" y="0"/>
            <a:chExt cx="9158200" cy="5151629"/>
          </a:xfrm>
        </p:grpSpPr>
        <p:sp>
          <p:nvSpPr>
            <p:cNvPr id="208" name="Google Shape;208;p9"/>
            <p:cNvSpPr/>
            <p:nvPr/>
          </p:nvSpPr>
          <p:spPr>
            <a:xfrm>
              <a:off x="8070617" y="4241847"/>
              <a:ext cx="1085813" cy="908049"/>
            </a:xfrm>
            <a:custGeom>
              <a:avLst/>
              <a:gdLst/>
              <a:ahLst/>
              <a:cxnLst/>
              <a:rect l="l" t="t" r="r" b="b"/>
              <a:pathLst>
                <a:path w="2569971" h="2149229" extrusionOk="0">
                  <a:moveTo>
                    <a:pt x="2569972" y="2149230"/>
                  </a:moveTo>
                  <a:lnTo>
                    <a:pt x="2569972" y="25345"/>
                  </a:lnTo>
                  <a:cubicBezTo>
                    <a:pt x="2168334" y="-63555"/>
                    <a:pt x="1734947" y="84400"/>
                    <a:pt x="1398524" y="422220"/>
                  </a:cubicBezTo>
                  <a:cubicBezTo>
                    <a:pt x="926909" y="895866"/>
                    <a:pt x="571182" y="1552520"/>
                    <a:pt x="130366" y="1988321"/>
                  </a:cubicBezTo>
                  <a:cubicBezTo>
                    <a:pt x="81090" y="2036961"/>
                    <a:pt x="37338" y="2090936"/>
                    <a:pt x="0" y="21492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9"/>
            <p:cNvSpPr/>
            <p:nvPr/>
          </p:nvSpPr>
          <p:spPr>
            <a:xfrm>
              <a:off x="7829551" y="4937303"/>
              <a:ext cx="329171" cy="214008"/>
            </a:xfrm>
            <a:custGeom>
              <a:avLst/>
              <a:gdLst/>
              <a:ahLst/>
              <a:cxnLst/>
              <a:rect l="l" t="t" r="r" b="b"/>
              <a:pathLst>
                <a:path w="779104" h="506528" extrusionOk="0">
                  <a:moveTo>
                    <a:pt x="619314" y="82920"/>
                  </a:moveTo>
                  <a:cubicBezTo>
                    <a:pt x="429322" y="-42874"/>
                    <a:pt x="209421" y="-26618"/>
                    <a:pt x="75246" y="139054"/>
                  </a:cubicBezTo>
                  <a:cubicBezTo>
                    <a:pt x="5777" y="224842"/>
                    <a:pt x="-11558" y="370575"/>
                    <a:pt x="6856" y="506528"/>
                  </a:cubicBezTo>
                  <a:lnTo>
                    <a:pt x="756156" y="506528"/>
                  </a:lnTo>
                  <a:cubicBezTo>
                    <a:pt x="814831" y="350699"/>
                    <a:pt x="758061" y="174995"/>
                    <a:pt x="619314" y="829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8722038" y="4308575"/>
              <a:ext cx="243798" cy="234867"/>
            </a:xfrm>
            <a:custGeom>
              <a:avLst/>
              <a:gdLst/>
              <a:ahLst/>
              <a:cxnLst/>
              <a:rect l="l" t="t" r="r" b="b"/>
              <a:pathLst>
                <a:path w="577036" h="555898" extrusionOk="0">
                  <a:moveTo>
                    <a:pt x="107753" y="489330"/>
                  </a:moveTo>
                  <a:cubicBezTo>
                    <a:pt x="222053" y="594169"/>
                    <a:pt x="385438" y="571182"/>
                    <a:pt x="502024" y="448436"/>
                  </a:cubicBezTo>
                  <a:cubicBezTo>
                    <a:pt x="618610" y="325691"/>
                    <a:pt x="595242" y="133667"/>
                    <a:pt x="460051" y="54292"/>
                  </a:cubicBezTo>
                  <a:cubicBezTo>
                    <a:pt x="324859" y="-25083"/>
                    <a:pt x="175761" y="-22289"/>
                    <a:pt x="65779" y="95123"/>
                  </a:cubicBezTo>
                  <a:cubicBezTo>
                    <a:pt x="-44203" y="212534"/>
                    <a:pt x="-6738" y="384429"/>
                    <a:pt x="107753" y="4893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9"/>
            <p:cNvSpPr/>
            <p:nvPr/>
          </p:nvSpPr>
          <p:spPr>
            <a:xfrm>
              <a:off x="8875921" y="4552778"/>
              <a:ext cx="80049" cy="77166"/>
            </a:xfrm>
            <a:custGeom>
              <a:avLst/>
              <a:gdLst/>
              <a:ahLst/>
              <a:cxnLst/>
              <a:rect l="l" t="t" r="r" b="b"/>
              <a:pathLst>
                <a:path w="189464" h="182642" extrusionOk="0">
                  <a:moveTo>
                    <a:pt x="35360" y="160796"/>
                  </a:moveTo>
                  <a:cubicBezTo>
                    <a:pt x="72951" y="195212"/>
                    <a:pt x="126546" y="187656"/>
                    <a:pt x="164836" y="147334"/>
                  </a:cubicBezTo>
                  <a:cubicBezTo>
                    <a:pt x="203126" y="107011"/>
                    <a:pt x="195443" y="44019"/>
                    <a:pt x="150993" y="17921"/>
                  </a:cubicBezTo>
                  <a:cubicBezTo>
                    <a:pt x="106543" y="-8178"/>
                    <a:pt x="57648" y="-7479"/>
                    <a:pt x="21580" y="31383"/>
                  </a:cubicBezTo>
                  <a:cubicBezTo>
                    <a:pt x="-14488" y="70245"/>
                    <a:pt x="-2233" y="126315"/>
                    <a:pt x="35360" y="16079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9"/>
            <p:cNvSpPr/>
            <p:nvPr/>
          </p:nvSpPr>
          <p:spPr>
            <a:xfrm>
              <a:off x="8685611" y="4745990"/>
              <a:ext cx="80049" cy="77166"/>
            </a:xfrm>
            <a:custGeom>
              <a:avLst/>
              <a:gdLst/>
              <a:ahLst/>
              <a:cxnLst/>
              <a:rect l="l" t="t" r="r" b="b"/>
              <a:pathLst>
                <a:path w="189465" h="182642" extrusionOk="0">
                  <a:moveTo>
                    <a:pt x="35360" y="160795"/>
                  </a:moveTo>
                  <a:cubicBezTo>
                    <a:pt x="72952" y="195212"/>
                    <a:pt x="126546" y="187656"/>
                    <a:pt x="164836" y="147333"/>
                  </a:cubicBezTo>
                  <a:cubicBezTo>
                    <a:pt x="203127" y="107011"/>
                    <a:pt x="195443" y="44019"/>
                    <a:pt x="150993" y="17920"/>
                  </a:cubicBezTo>
                  <a:cubicBezTo>
                    <a:pt x="106543" y="-8178"/>
                    <a:pt x="57648" y="-7480"/>
                    <a:pt x="21580" y="31382"/>
                  </a:cubicBezTo>
                  <a:cubicBezTo>
                    <a:pt x="-14488" y="70244"/>
                    <a:pt x="-2233" y="126569"/>
                    <a:pt x="35360" y="160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8937243" y="3511160"/>
              <a:ext cx="220957" cy="234823"/>
            </a:xfrm>
            <a:custGeom>
              <a:avLst/>
              <a:gdLst/>
              <a:ahLst/>
              <a:cxnLst/>
              <a:rect l="l" t="t" r="r" b="b"/>
              <a:pathLst>
                <a:path w="522974" h="555794" extrusionOk="0">
                  <a:moveTo>
                    <a:pt x="522975" y="108136"/>
                  </a:moveTo>
                  <a:cubicBezTo>
                    <a:pt x="505385" y="86527"/>
                    <a:pt x="484049" y="68246"/>
                    <a:pt x="460046" y="54161"/>
                  </a:cubicBezTo>
                  <a:cubicBezTo>
                    <a:pt x="324855" y="-25214"/>
                    <a:pt x="175756" y="-22039"/>
                    <a:pt x="65775" y="95055"/>
                  </a:cubicBezTo>
                  <a:cubicBezTo>
                    <a:pt x="-44207" y="212149"/>
                    <a:pt x="-6743" y="384298"/>
                    <a:pt x="107812" y="489200"/>
                  </a:cubicBezTo>
                  <a:cubicBezTo>
                    <a:pt x="222366" y="594102"/>
                    <a:pt x="385497" y="571051"/>
                    <a:pt x="502083" y="448306"/>
                  </a:cubicBezTo>
                  <a:cubicBezTo>
                    <a:pt x="509513" y="440482"/>
                    <a:pt x="516497" y="432234"/>
                    <a:pt x="522975" y="42360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9"/>
            <p:cNvSpPr/>
            <p:nvPr/>
          </p:nvSpPr>
          <p:spPr>
            <a:xfrm>
              <a:off x="8462361" y="3342175"/>
              <a:ext cx="365886" cy="352497"/>
            </a:xfrm>
            <a:custGeom>
              <a:avLst/>
              <a:gdLst/>
              <a:ahLst/>
              <a:cxnLst/>
              <a:rect l="l" t="t" r="r" b="b"/>
              <a:pathLst>
                <a:path w="866003" h="834312" extrusionOk="0">
                  <a:moveTo>
                    <a:pt x="161810" y="734363"/>
                  </a:moveTo>
                  <a:cubicBezTo>
                    <a:pt x="333704" y="891779"/>
                    <a:pt x="578560" y="857235"/>
                    <a:pt x="753503" y="673022"/>
                  </a:cubicBezTo>
                  <a:cubicBezTo>
                    <a:pt x="928445" y="488808"/>
                    <a:pt x="893203" y="200582"/>
                    <a:pt x="690511" y="81456"/>
                  </a:cubicBezTo>
                  <a:cubicBezTo>
                    <a:pt x="487818" y="-37670"/>
                    <a:pt x="263854" y="-33416"/>
                    <a:pt x="98754" y="142797"/>
                  </a:cubicBezTo>
                  <a:cubicBezTo>
                    <a:pt x="-66346" y="319009"/>
                    <a:pt x="-10148" y="576946"/>
                    <a:pt x="161810" y="7343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9"/>
            <p:cNvSpPr/>
            <p:nvPr/>
          </p:nvSpPr>
          <p:spPr>
            <a:xfrm>
              <a:off x="7908551" y="3618536"/>
              <a:ext cx="1104503" cy="1197384"/>
            </a:xfrm>
            <a:custGeom>
              <a:avLst/>
              <a:gdLst/>
              <a:ahLst/>
              <a:cxnLst/>
              <a:rect l="l" t="t" r="r" b="b"/>
              <a:pathLst>
                <a:path w="2614208" h="2834046" extrusionOk="0">
                  <a:moveTo>
                    <a:pt x="2323490" y="183186"/>
                  </a:moveTo>
                  <a:cubicBezTo>
                    <a:pt x="2686837" y="477445"/>
                    <a:pt x="2687091" y="960298"/>
                    <a:pt x="2448649" y="1373811"/>
                  </a:cubicBezTo>
                  <a:cubicBezTo>
                    <a:pt x="2210207" y="1787323"/>
                    <a:pt x="1805584" y="2167878"/>
                    <a:pt x="1523327" y="2516811"/>
                  </a:cubicBezTo>
                  <a:cubicBezTo>
                    <a:pt x="1241069" y="2865743"/>
                    <a:pt x="719353" y="2954961"/>
                    <a:pt x="332702" y="2641969"/>
                  </a:cubicBezTo>
                  <a:cubicBezTo>
                    <a:pt x="-53950" y="2328978"/>
                    <a:pt x="-114084" y="1769225"/>
                    <a:pt x="207606" y="1451344"/>
                  </a:cubicBezTo>
                  <a:cubicBezTo>
                    <a:pt x="529297" y="1133463"/>
                    <a:pt x="788822" y="654229"/>
                    <a:pt x="1132929" y="308344"/>
                  </a:cubicBezTo>
                  <a:cubicBezTo>
                    <a:pt x="1477035" y="-37541"/>
                    <a:pt x="1960206" y="-111010"/>
                    <a:pt x="2323490" y="1831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9"/>
            <p:cNvSpPr/>
            <p:nvPr/>
          </p:nvSpPr>
          <p:spPr>
            <a:xfrm>
              <a:off x="8758086" y="4765674"/>
              <a:ext cx="399748" cy="385287"/>
            </a:xfrm>
            <a:custGeom>
              <a:avLst/>
              <a:gdLst/>
              <a:ahLst/>
              <a:cxnLst/>
              <a:rect l="l" t="t" r="r" b="b"/>
              <a:pathLst>
                <a:path w="946150" h="911923" extrusionOk="0">
                  <a:moveTo>
                    <a:pt x="946150" y="911923"/>
                  </a:moveTo>
                  <a:lnTo>
                    <a:pt x="946150" y="0"/>
                  </a:lnTo>
                  <a:cubicBezTo>
                    <a:pt x="691388" y="18224"/>
                    <a:pt x="448183" y="129477"/>
                    <a:pt x="242126" y="349250"/>
                  </a:cubicBezTo>
                  <a:cubicBezTo>
                    <a:pt x="86296" y="515620"/>
                    <a:pt x="10478" y="711517"/>
                    <a:pt x="0" y="91173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9"/>
            <p:cNvSpPr/>
            <p:nvPr/>
          </p:nvSpPr>
          <p:spPr>
            <a:xfrm>
              <a:off x="0" y="0"/>
              <a:ext cx="928602" cy="1398829"/>
            </a:xfrm>
            <a:custGeom>
              <a:avLst/>
              <a:gdLst/>
              <a:ahLst/>
              <a:cxnLst/>
              <a:rect l="l" t="t" r="r" b="b"/>
              <a:pathLst>
                <a:path w="2159540" h="3253090" extrusionOk="0">
                  <a:moveTo>
                    <a:pt x="0" y="3240024"/>
                  </a:moveTo>
                  <a:cubicBezTo>
                    <a:pt x="573024" y="3314256"/>
                    <a:pt x="1186244" y="3070289"/>
                    <a:pt x="1673670" y="2557018"/>
                  </a:cubicBezTo>
                  <a:cubicBezTo>
                    <a:pt x="2428875" y="1761998"/>
                    <a:pt x="2277428" y="517970"/>
                    <a:pt x="1401699" y="3874"/>
                  </a:cubicBezTo>
                  <a:lnTo>
                    <a:pt x="13949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9"/>
            <p:cNvSpPr/>
            <p:nvPr/>
          </p:nvSpPr>
          <p:spPr>
            <a:xfrm>
              <a:off x="8726483" y="79572"/>
              <a:ext cx="431431" cy="822884"/>
            </a:xfrm>
            <a:custGeom>
              <a:avLst/>
              <a:gdLst/>
              <a:ahLst/>
              <a:cxnLst/>
              <a:rect l="l" t="t" r="r" b="b"/>
              <a:pathLst>
                <a:path w="854318" h="1629473" extrusionOk="0">
                  <a:moveTo>
                    <a:pt x="854318" y="0"/>
                  </a:moveTo>
                  <a:cubicBezTo>
                    <a:pt x="620257" y="19812"/>
                    <a:pt x="387657" y="130937"/>
                    <a:pt x="210999" y="284163"/>
                  </a:cubicBezTo>
                  <a:cubicBezTo>
                    <a:pt x="-109612" y="562420"/>
                    <a:pt x="-62813" y="1253681"/>
                    <a:pt x="337492" y="1473137"/>
                  </a:cubicBezTo>
                  <a:cubicBezTo>
                    <a:pt x="500687" y="1562545"/>
                    <a:pt x="679630" y="1618805"/>
                    <a:pt x="854318" y="16294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131373" y="0"/>
              <a:ext cx="621952" cy="416485"/>
            </a:xfrm>
            <a:custGeom>
              <a:avLst/>
              <a:gdLst/>
              <a:ahLst/>
              <a:cxnLst/>
              <a:rect l="l" t="t" r="r" b="b"/>
              <a:pathLst>
                <a:path w="1446400" h="968569" extrusionOk="0">
                  <a:moveTo>
                    <a:pt x="264712" y="802323"/>
                  </a:moveTo>
                  <a:cubicBezTo>
                    <a:pt x="590086" y="1065594"/>
                    <a:pt x="1031221" y="1006030"/>
                    <a:pt x="1282744" y="695325"/>
                  </a:cubicBezTo>
                  <a:cubicBezTo>
                    <a:pt x="1440669" y="500380"/>
                    <a:pt x="1483404" y="225425"/>
                    <a:pt x="1414824" y="0"/>
                  </a:cubicBezTo>
                  <a:lnTo>
                    <a:pt x="51860" y="0"/>
                  </a:lnTo>
                  <a:cubicBezTo>
                    <a:pt x="-57233" y="300736"/>
                    <a:pt x="2140" y="589661"/>
                    <a:pt x="264712" y="8023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78183" y="332909"/>
              <a:ext cx="129584" cy="130031"/>
            </a:xfrm>
            <a:custGeom>
              <a:avLst/>
              <a:gdLst/>
              <a:ahLst/>
              <a:cxnLst/>
              <a:rect l="l" t="t" r="r" b="b"/>
              <a:pathLst>
                <a:path w="301359" h="302398" extrusionOk="0">
                  <a:moveTo>
                    <a:pt x="55186" y="267837"/>
                  </a:moveTo>
                  <a:cubicBezTo>
                    <a:pt x="118095" y="320428"/>
                    <a:pt x="211724" y="312058"/>
                    <a:pt x="264312" y="249149"/>
                  </a:cubicBezTo>
                  <a:cubicBezTo>
                    <a:pt x="265319" y="247942"/>
                    <a:pt x="266307" y="246723"/>
                    <a:pt x="267276" y="245485"/>
                  </a:cubicBezTo>
                  <a:cubicBezTo>
                    <a:pt x="319664" y="180715"/>
                    <a:pt x="311218" y="74035"/>
                    <a:pt x="244988" y="33395"/>
                  </a:cubicBezTo>
                  <a:cubicBezTo>
                    <a:pt x="178757" y="-7245"/>
                    <a:pt x="81221" y="-22358"/>
                    <a:pt x="32898" y="55747"/>
                  </a:cubicBezTo>
                  <a:cubicBezTo>
                    <a:pt x="-15426" y="133852"/>
                    <a:pt x="-12568" y="212782"/>
                    <a:pt x="55186" y="2678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8490844" y="525033"/>
              <a:ext cx="469118" cy="470813"/>
            </a:xfrm>
            <a:custGeom>
              <a:avLst/>
              <a:gdLst/>
              <a:ahLst/>
              <a:cxnLst/>
              <a:rect l="l" t="t" r="r" b="b"/>
              <a:pathLst>
                <a:path w="928947" h="932303" extrusionOk="0">
                  <a:moveTo>
                    <a:pt x="169604" y="825607"/>
                  </a:moveTo>
                  <a:cubicBezTo>
                    <a:pt x="378328" y="994644"/>
                    <a:pt x="661729" y="956290"/>
                    <a:pt x="823654" y="756773"/>
                  </a:cubicBezTo>
                  <a:cubicBezTo>
                    <a:pt x="985579" y="557256"/>
                    <a:pt x="959226" y="227501"/>
                    <a:pt x="755074" y="102723"/>
                  </a:cubicBezTo>
                  <a:cubicBezTo>
                    <a:pt x="550921" y="-22054"/>
                    <a:pt x="250249" y="-69044"/>
                    <a:pt x="101404" y="171557"/>
                  </a:cubicBezTo>
                  <a:cubicBezTo>
                    <a:pt x="-47439" y="412159"/>
                    <a:pt x="-38740" y="656634"/>
                    <a:pt x="169604" y="8256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872798" y="0"/>
              <a:ext cx="160534" cy="142556"/>
            </a:xfrm>
            <a:custGeom>
              <a:avLst/>
              <a:gdLst/>
              <a:ahLst/>
              <a:cxnLst/>
              <a:rect l="l" t="t" r="r" b="b"/>
              <a:pathLst>
                <a:path w="373336" h="331526" extrusionOk="0">
                  <a:moveTo>
                    <a:pt x="21270" y="229743"/>
                  </a:moveTo>
                  <a:cubicBezTo>
                    <a:pt x="69403" y="324993"/>
                    <a:pt x="178179" y="356743"/>
                    <a:pt x="268920" y="310706"/>
                  </a:cubicBezTo>
                  <a:cubicBezTo>
                    <a:pt x="359662" y="264668"/>
                    <a:pt x="403731" y="141161"/>
                    <a:pt x="350010" y="63056"/>
                  </a:cubicBezTo>
                  <a:cubicBezTo>
                    <a:pt x="333677" y="39233"/>
                    <a:pt x="313878" y="17980"/>
                    <a:pt x="291272" y="0"/>
                  </a:cubicBezTo>
                  <a:lnTo>
                    <a:pt x="78357" y="0"/>
                  </a:lnTo>
                  <a:cubicBezTo>
                    <a:pt x="3554" y="61468"/>
                    <a:pt x="-22481" y="143447"/>
                    <a:pt x="21270" y="2297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1019887" y="117627"/>
              <a:ext cx="72983" cy="73218"/>
            </a:xfrm>
            <a:custGeom>
              <a:avLst/>
              <a:gdLst/>
              <a:ahLst/>
              <a:cxnLst/>
              <a:rect l="l" t="t" r="r" b="b"/>
              <a:pathLst>
                <a:path w="169729" h="170275" extrusionOk="0">
                  <a:moveTo>
                    <a:pt x="9687" y="123994"/>
                  </a:moveTo>
                  <a:cubicBezTo>
                    <a:pt x="29727" y="164944"/>
                    <a:pt x="79169" y="181894"/>
                    <a:pt x="120120" y="161853"/>
                  </a:cubicBezTo>
                  <a:cubicBezTo>
                    <a:pt x="120844" y="161499"/>
                    <a:pt x="121561" y="161136"/>
                    <a:pt x="122272" y="160761"/>
                  </a:cubicBezTo>
                  <a:cubicBezTo>
                    <a:pt x="163547" y="139869"/>
                    <a:pt x="183550" y="83735"/>
                    <a:pt x="159102" y="48239"/>
                  </a:cubicBezTo>
                  <a:cubicBezTo>
                    <a:pt x="134655" y="12742"/>
                    <a:pt x="88744" y="-17166"/>
                    <a:pt x="46517" y="11409"/>
                  </a:cubicBezTo>
                  <a:cubicBezTo>
                    <a:pt x="4289" y="39984"/>
                    <a:pt x="-12221" y="80814"/>
                    <a:pt x="9687" y="1239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613745" y="396271"/>
              <a:ext cx="481225" cy="463494"/>
            </a:xfrm>
            <a:custGeom>
              <a:avLst/>
              <a:gdLst/>
              <a:ahLst/>
              <a:cxnLst/>
              <a:rect l="l" t="t" r="r" b="b"/>
              <a:pathLst>
                <a:path w="1119129" h="1077892" extrusionOk="0">
                  <a:moveTo>
                    <a:pt x="209068" y="948834"/>
                  </a:moveTo>
                  <a:cubicBezTo>
                    <a:pt x="431318" y="1152034"/>
                    <a:pt x="747548" y="1107584"/>
                    <a:pt x="973671" y="869586"/>
                  </a:cubicBezTo>
                  <a:cubicBezTo>
                    <a:pt x="1199795" y="631588"/>
                    <a:pt x="1154392" y="259097"/>
                    <a:pt x="892201" y="105237"/>
                  </a:cubicBezTo>
                  <a:cubicBezTo>
                    <a:pt x="630009" y="-48624"/>
                    <a:pt x="340957" y="-43226"/>
                    <a:pt x="127597" y="184485"/>
                  </a:cubicBezTo>
                  <a:cubicBezTo>
                    <a:pt x="-85763" y="412196"/>
                    <a:pt x="-13055" y="745444"/>
                    <a:pt x="209068" y="94883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1012409" y="854477"/>
              <a:ext cx="81470" cy="78536"/>
            </a:xfrm>
            <a:custGeom>
              <a:avLst/>
              <a:gdLst/>
              <a:ahLst/>
              <a:cxnLst/>
              <a:rect l="l" t="t" r="r" b="b"/>
              <a:pathLst>
                <a:path w="189466" h="182642" extrusionOk="0">
                  <a:moveTo>
                    <a:pt x="35446" y="160795"/>
                  </a:moveTo>
                  <a:cubicBezTo>
                    <a:pt x="73038" y="195212"/>
                    <a:pt x="126632" y="187656"/>
                    <a:pt x="164859" y="147333"/>
                  </a:cubicBezTo>
                  <a:cubicBezTo>
                    <a:pt x="203086" y="107011"/>
                    <a:pt x="195466" y="44019"/>
                    <a:pt x="151079" y="17920"/>
                  </a:cubicBezTo>
                  <a:cubicBezTo>
                    <a:pt x="106693" y="-8178"/>
                    <a:pt x="57734" y="-7480"/>
                    <a:pt x="21603" y="31382"/>
                  </a:cubicBezTo>
                  <a:cubicBezTo>
                    <a:pt x="-14529" y="70244"/>
                    <a:pt x="-2210" y="126505"/>
                    <a:pt x="35446" y="1607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1081360" y="790702"/>
              <a:ext cx="40781" cy="39267"/>
            </a:xfrm>
            <a:custGeom>
              <a:avLst/>
              <a:gdLst/>
              <a:ahLst/>
              <a:cxnLst/>
              <a:rect l="l" t="t" r="r" b="b"/>
              <a:pathLst>
                <a:path w="94839" h="91318" extrusionOk="0">
                  <a:moveTo>
                    <a:pt x="17660" y="80385"/>
                  </a:moveTo>
                  <a:cubicBezTo>
                    <a:pt x="36710" y="97593"/>
                    <a:pt x="63253" y="93847"/>
                    <a:pt x="82430" y="73654"/>
                  </a:cubicBezTo>
                  <a:cubicBezTo>
                    <a:pt x="98781" y="57569"/>
                    <a:pt x="99004" y="31280"/>
                    <a:pt x="82919" y="14923"/>
                  </a:cubicBezTo>
                  <a:cubicBezTo>
                    <a:pt x="80684" y="12656"/>
                    <a:pt x="78201" y="10649"/>
                    <a:pt x="75508" y="8947"/>
                  </a:cubicBezTo>
                  <a:cubicBezTo>
                    <a:pt x="53283" y="-4070"/>
                    <a:pt x="28836" y="-3753"/>
                    <a:pt x="10802" y="15678"/>
                  </a:cubicBezTo>
                  <a:cubicBezTo>
                    <a:pt x="-7232" y="35109"/>
                    <a:pt x="-1136" y="62859"/>
                    <a:pt x="17660" y="803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9"/>
            <p:cNvSpPr/>
            <p:nvPr/>
          </p:nvSpPr>
          <p:spPr>
            <a:xfrm>
              <a:off x="0" y="4534168"/>
              <a:ext cx="537284" cy="617461"/>
            </a:xfrm>
            <a:custGeom>
              <a:avLst/>
              <a:gdLst/>
              <a:ahLst/>
              <a:cxnLst/>
              <a:rect l="l" t="t" r="r" b="b"/>
              <a:pathLst>
                <a:path w="1038230" h="1193161" extrusionOk="0">
                  <a:moveTo>
                    <a:pt x="723900" y="163889"/>
                  </a:moveTo>
                  <a:cubicBezTo>
                    <a:pt x="509461" y="-9592"/>
                    <a:pt x="245936" y="-32389"/>
                    <a:pt x="0" y="35302"/>
                  </a:cubicBezTo>
                  <a:lnTo>
                    <a:pt x="0" y="1193161"/>
                  </a:lnTo>
                  <a:lnTo>
                    <a:pt x="952500" y="1193161"/>
                  </a:lnTo>
                  <a:cubicBezTo>
                    <a:pt x="1125398" y="838704"/>
                    <a:pt x="1030586" y="411825"/>
                    <a:pt x="723900" y="1638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9"/>
            <p:cNvSpPr/>
            <p:nvPr/>
          </p:nvSpPr>
          <p:spPr>
            <a:xfrm>
              <a:off x="0" y="4137233"/>
              <a:ext cx="552912" cy="597004"/>
            </a:xfrm>
            <a:custGeom>
              <a:avLst/>
              <a:gdLst/>
              <a:ahLst/>
              <a:cxnLst/>
              <a:rect l="l" t="t" r="r" b="b"/>
              <a:pathLst>
                <a:path w="1068429" h="1153631" extrusionOk="0">
                  <a:moveTo>
                    <a:pt x="826516" y="125612"/>
                  </a:moveTo>
                  <a:cubicBezTo>
                    <a:pt x="538099" y="-65269"/>
                    <a:pt x="204153" y="-40187"/>
                    <a:pt x="0" y="211718"/>
                  </a:cubicBezTo>
                  <a:lnTo>
                    <a:pt x="0" y="211718"/>
                  </a:lnTo>
                  <a:lnTo>
                    <a:pt x="0" y="946730"/>
                  </a:lnTo>
                  <a:cubicBezTo>
                    <a:pt x="25459" y="980563"/>
                    <a:pt x="54926" y="1011183"/>
                    <a:pt x="87757" y="1037917"/>
                  </a:cubicBezTo>
                  <a:cubicBezTo>
                    <a:pt x="316357" y="1222955"/>
                    <a:pt x="680974" y="1180156"/>
                    <a:pt x="914083" y="951810"/>
                  </a:cubicBezTo>
                  <a:cubicBezTo>
                    <a:pt x="1147191" y="723464"/>
                    <a:pt x="1114870" y="316493"/>
                    <a:pt x="826516" y="1256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98370" y="1552192"/>
              <a:ext cx="305940" cy="294713"/>
            </a:xfrm>
            <a:custGeom>
              <a:avLst/>
              <a:gdLst/>
              <a:ahLst/>
              <a:cxnLst/>
              <a:rect l="l" t="t" r="r" b="b"/>
              <a:pathLst>
                <a:path w="711488" h="685378" extrusionOk="0">
                  <a:moveTo>
                    <a:pt x="132928" y="603298"/>
                  </a:moveTo>
                  <a:cubicBezTo>
                    <a:pt x="274152" y="732584"/>
                    <a:pt x="475320" y="704200"/>
                    <a:pt x="619020" y="552879"/>
                  </a:cubicBezTo>
                  <a:cubicBezTo>
                    <a:pt x="762721" y="401558"/>
                    <a:pt x="733955" y="164767"/>
                    <a:pt x="567268" y="66914"/>
                  </a:cubicBezTo>
                  <a:cubicBezTo>
                    <a:pt x="400580" y="-30940"/>
                    <a:pt x="216748" y="-27448"/>
                    <a:pt x="81112" y="117269"/>
                  </a:cubicBezTo>
                  <a:cubicBezTo>
                    <a:pt x="-54524" y="261986"/>
                    <a:pt x="-8296" y="474012"/>
                    <a:pt x="132928" y="6032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8952853" y="916299"/>
              <a:ext cx="141267" cy="134711"/>
            </a:xfrm>
            <a:custGeom>
              <a:avLst/>
              <a:gdLst/>
              <a:ahLst/>
              <a:cxnLst/>
              <a:rect l="l" t="t" r="r" b="b"/>
              <a:pathLst>
                <a:path w="279737" h="266755" extrusionOk="0">
                  <a:moveTo>
                    <a:pt x="54946" y="241021"/>
                  </a:moveTo>
                  <a:cubicBezTo>
                    <a:pt x="120224" y="276771"/>
                    <a:pt x="200996" y="279883"/>
                    <a:pt x="249002" y="220700"/>
                  </a:cubicBezTo>
                  <a:cubicBezTo>
                    <a:pt x="296944" y="161468"/>
                    <a:pt x="287801" y="74587"/>
                    <a:pt x="228555" y="26644"/>
                  </a:cubicBezTo>
                  <a:cubicBezTo>
                    <a:pt x="169309" y="-21298"/>
                    <a:pt x="86823" y="1562"/>
                    <a:pt x="34499" y="47028"/>
                  </a:cubicBezTo>
                  <a:cubicBezTo>
                    <a:pt x="-17825" y="92494"/>
                    <a:pt x="-10332" y="205270"/>
                    <a:pt x="54946" y="2410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8383926" y="593893"/>
              <a:ext cx="85607" cy="81645"/>
            </a:xfrm>
            <a:custGeom>
              <a:avLst/>
              <a:gdLst/>
              <a:ahLst/>
              <a:cxnLst/>
              <a:rect l="l" t="t" r="r" b="b"/>
              <a:pathLst>
                <a:path w="169519" h="161673" extrusionOk="0">
                  <a:moveTo>
                    <a:pt x="33311" y="146108"/>
                  </a:moveTo>
                  <a:cubicBezTo>
                    <a:pt x="72871" y="167762"/>
                    <a:pt x="122211" y="169603"/>
                    <a:pt x="150912" y="133726"/>
                  </a:cubicBezTo>
                  <a:cubicBezTo>
                    <a:pt x="179932" y="97829"/>
                    <a:pt x="174408" y="45181"/>
                    <a:pt x="138530" y="16124"/>
                  </a:cubicBezTo>
                  <a:cubicBezTo>
                    <a:pt x="102652" y="-12896"/>
                    <a:pt x="52678" y="947"/>
                    <a:pt x="20928" y="28506"/>
                  </a:cubicBezTo>
                  <a:cubicBezTo>
                    <a:pt x="-10822" y="56065"/>
                    <a:pt x="-6250" y="124391"/>
                    <a:pt x="33311" y="1461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0" y="792498"/>
              <a:ext cx="613160" cy="907631"/>
            </a:xfrm>
            <a:custGeom>
              <a:avLst/>
              <a:gdLst/>
              <a:ahLst/>
              <a:cxnLst/>
              <a:rect l="l" t="t" r="r" b="b"/>
              <a:pathLst>
                <a:path w="1425953" h="2110769" extrusionOk="0">
                  <a:moveTo>
                    <a:pt x="1195515" y="146951"/>
                  </a:moveTo>
                  <a:cubicBezTo>
                    <a:pt x="928497" y="-69267"/>
                    <a:pt x="557594" y="-53646"/>
                    <a:pt x="320675" y="238899"/>
                  </a:cubicBezTo>
                  <a:lnTo>
                    <a:pt x="0" y="635012"/>
                  </a:lnTo>
                  <a:lnTo>
                    <a:pt x="0" y="2097861"/>
                  </a:lnTo>
                  <a:cubicBezTo>
                    <a:pt x="226378" y="2145867"/>
                    <a:pt x="483807" y="2058428"/>
                    <a:pt x="607505" y="1861324"/>
                  </a:cubicBezTo>
                  <a:cubicBezTo>
                    <a:pt x="785876" y="1577352"/>
                    <a:pt x="1071055" y="1288681"/>
                    <a:pt x="1287463" y="1021727"/>
                  </a:cubicBezTo>
                  <a:cubicBezTo>
                    <a:pt x="1503445" y="754716"/>
                    <a:pt x="1462291" y="363219"/>
                    <a:pt x="1195515" y="1469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608531" y="4607869"/>
              <a:ext cx="144771" cy="138105"/>
            </a:xfrm>
            <a:custGeom>
              <a:avLst/>
              <a:gdLst/>
              <a:ahLst/>
              <a:cxnLst/>
              <a:rect l="l" t="t" r="r" b="b"/>
              <a:pathLst>
                <a:path w="279751" h="266869" extrusionOk="0">
                  <a:moveTo>
                    <a:pt x="54972" y="241141"/>
                  </a:moveTo>
                  <a:cubicBezTo>
                    <a:pt x="120250" y="276891"/>
                    <a:pt x="201022" y="280003"/>
                    <a:pt x="249028" y="220757"/>
                  </a:cubicBezTo>
                  <a:cubicBezTo>
                    <a:pt x="296952" y="161550"/>
                    <a:pt x="287808" y="74701"/>
                    <a:pt x="228600" y="26777"/>
                  </a:cubicBezTo>
                  <a:cubicBezTo>
                    <a:pt x="228594" y="26771"/>
                    <a:pt x="228588" y="26771"/>
                    <a:pt x="228581" y="26765"/>
                  </a:cubicBezTo>
                  <a:cubicBezTo>
                    <a:pt x="169336" y="-21241"/>
                    <a:pt x="86913" y="1365"/>
                    <a:pt x="34525" y="47085"/>
                  </a:cubicBezTo>
                  <a:cubicBezTo>
                    <a:pt x="-17862" y="92805"/>
                    <a:pt x="-10306" y="205390"/>
                    <a:pt x="54972" y="2411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4" name="Google Shape;234;p9"/>
          <p:cNvSpPr txBox="1">
            <a:spLocks noGrp="1"/>
          </p:cNvSpPr>
          <p:nvPr>
            <p:ph type="sldNum" idx="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6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algn="r" rtl="0">
              <a:buNone/>
              <a:defRPr sz="16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lvl="2" algn="r" rtl="0">
              <a:buNone/>
              <a:defRPr sz="16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lvl="3" algn="r" rtl="0">
              <a:buNone/>
              <a:defRPr sz="16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lvl="4" algn="r" rtl="0">
              <a:buNone/>
              <a:defRPr sz="16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lvl="5" algn="r" rtl="0">
              <a:buNone/>
              <a:defRPr sz="16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lvl="6" algn="r" rtl="0">
              <a:buNone/>
              <a:defRPr sz="16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lvl="7" algn="r" rtl="0">
              <a:buNone/>
              <a:defRPr sz="16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lvl="8" algn="r" rtl="0">
              <a:buNone/>
              <a:defRPr sz="16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fld id="{6DF583F2-8057-41AF-AACF-2F9EE2D811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1991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10"/>
          <p:cNvGrpSpPr/>
          <p:nvPr/>
        </p:nvGrpSpPr>
        <p:grpSpPr>
          <a:xfrm>
            <a:off x="0" y="1"/>
            <a:ext cx="12211507" cy="6868972"/>
            <a:chOff x="0" y="0"/>
            <a:chExt cx="12192000" cy="6857999"/>
          </a:xfrm>
        </p:grpSpPr>
        <p:sp>
          <p:nvSpPr>
            <p:cNvPr id="237" name="Google Shape;237;p10"/>
            <p:cNvSpPr/>
            <p:nvPr/>
          </p:nvSpPr>
          <p:spPr>
            <a:xfrm>
              <a:off x="0" y="0"/>
              <a:ext cx="2159540" cy="3253090"/>
            </a:xfrm>
            <a:custGeom>
              <a:avLst/>
              <a:gdLst/>
              <a:ahLst/>
              <a:cxnLst/>
              <a:rect l="l" t="t" r="r" b="b"/>
              <a:pathLst>
                <a:path w="2159540" h="3253090" extrusionOk="0">
                  <a:moveTo>
                    <a:pt x="0" y="3240024"/>
                  </a:moveTo>
                  <a:cubicBezTo>
                    <a:pt x="573024" y="3314256"/>
                    <a:pt x="1186244" y="3070289"/>
                    <a:pt x="1673670" y="2557018"/>
                  </a:cubicBezTo>
                  <a:cubicBezTo>
                    <a:pt x="2428875" y="1761998"/>
                    <a:pt x="2277428" y="517970"/>
                    <a:pt x="1401699" y="3874"/>
                  </a:cubicBezTo>
                  <a:lnTo>
                    <a:pt x="13949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10"/>
            <p:cNvSpPr/>
            <p:nvPr/>
          </p:nvSpPr>
          <p:spPr>
            <a:xfrm>
              <a:off x="11337681" y="105918"/>
              <a:ext cx="854318" cy="1629473"/>
            </a:xfrm>
            <a:custGeom>
              <a:avLst/>
              <a:gdLst/>
              <a:ahLst/>
              <a:cxnLst/>
              <a:rect l="l" t="t" r="r" b="b"/>
              <a:pathLst>
                <a:path w="854318" h="1629473" extrusionOk="0">
                  <a:moveTo>
                    <a:pt x="854318" y="0"/>
                  </a:moveTo>
                  <a:cubicBezTo>
                    <a:pt x="620257" y="19812"/>
                    <a:pt x="387657" y="130937"/>
                    <a:pt x="210999" y="284163"/>
                  </a:cubicBezTo>
                  <a:cubicBezTo>
                    <a:pt x="-109612" y="562420"/>
                    <a:pt x="-62813" y="1253681"/>
                    <a:pt x="337492" y="1473137"/>
                  </a:cubicBezTo>
                  <a:cubicBezTo>
                    <a:pt x="500687" y="1562545"/>
                    <a:pt x="679630" y="1618805"/>
                    <a:pt x="854318" y="16294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10"/>
            <p:cNvSpPr/>
            <p:nvPr/>
          </p:nvSpPr>
          <p:spPr>
            <a:xfrm>
              <a:off x="9622028" y="4708770"/>
              <a:ext cx="2569971" cy="2149229"/>
            </a:xfrm>
            <a:custGeom>
              <a:avLst/>
              <a:gdLst/>
              <a:ahLst/>
              <a:cxnLst/>
              <a:rect l="l" t="t" r="r" b="b"/>
              <a:pathLst>
                <a:path w="2569971" h="2149229" extrusionOk="0">
                  <a:moveTo>
                    <a:pt x="2569972" y="2149230"/>
                  </a:moveTo>
                  <a:lnTo>
                    <a:pt x="2569972" y="25345"/>
                  </a:lnTo>
                  <a:cubicBezTo>
                    <a:pt x="2168334" y="-63555"/>
                    <a:pt x="1734947" y="84400"/>
                    <a:pt x="1398524" y="422220"/>
                  </a:cubicBezTo>
                  <a:cubicBezTo>
                    <a:pt x="926909" y="895866"/>
                    <a:pt x="571182" y="1552520"/>
                    <a:pt x="130366" y="1988321"/>
                  </a:cubicBezTo>
                  <a:cubicBezTo>
                    <a:pt x="81090" y="2036961"/>
                    <a:pt x="37338" y="2090936"/>
                    <a:pt x="0" y="21492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10"/>
            <p:cNvSpPr/>
            <p:nvPr/>
          </p:nvSpPr>
          <p:spPr>
            <a:xfrm>
              <a:off x="305263" y="0"/>
              <a:ext cx="1446400" cy="968569"/>
            </a:xfrm>
            <a:custGeom>
              <a:avLst/>
              <a:gdLst/>
              <a:ahLst/>
              <a:cxnLst/>
              <a:rect l="l" t="t" r="r" b="b"/>
              <a:pathLst>
                <a:path w="1446400" h="968569" extrusionOk="0">
                  <a:moveTo>
                    <a:pt x="264712" y="802323"/>
                  </a:moveTo>
                  <a:cubicBezTo>
                    <a:pt x="590086" y="1065594"/>
                    <a:pt x="1031221" y="1006030"/>
                    <a:pt x="1282744" y="695325"/>
                  </a:cubicBezTo>
                  <a:cubicBezTo>
                    <a:pt x="1440669" y="500380"/>
                    <a:pt x="1483404" y="225425"/>
                    <a:pt x="1414824" y="0"/>
                  </a:cubicBezTo>
                  <a:lnTo>
                    <a:pt x="51860" y="0"/>
                  </a:lnTo>
                  <a:cubicBezTo>
                    <a:pt x="-57233" y="300736"/>
                    <a:pt x="2140" y="589661"/>
                    <a:pt x="264712" y="8023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10"/>
            <p:cNvSpPr/>
            <p:nvPr/>
          </p:nvSpPr>
          <p:spPr>
            <a:xfrm>
              <a:off x="181668" y="773563"/>
              <a:ext cx="301359" cy="302398"/>
            </a:xfrm>
            <a:custGeom>
              <a:avLst/>
              <a:gdLst/>
              <a:ahLst/>
              <a:cxnLst/>
              <a:rect l="l" t="t" r="r" b="b"/>
              <a:pathLst>
                <a:path w="301359" h="302398" extrusionOk="0">
                  <a:moveTo>
                    <a:pt x="55186" y="267837"/>
                  </a:moveTo>
                  <a:cubicBezTo>
                    <a:pt x="118095" y="320428"/>
                    <a:pt x="211724" y="312058"/>
                    <a:pt x="264312" y="249149"/>
                  </a:cubicBezTo>
                  <a:cubicBezTo>
                    <a:pt x="265319" y="247942"/>
                    <a:pt x="266307" y="246723"/>
                    <a:pt x="267276" y="245485"/>
                  </a:cubicBezTo>
                  <a:cubicBezTo>
                    <a:pt x="319664" y="180715"/>
                    <a:pt x="311218" y="74035"/>
                    <a:pt x="244988" y="33395"/>
                  </a:cubicBezTo>
                  <a:cubicBezTo>
                    <a:pt x="178757" y="-7245"/>
                    <a:pt x="81221" y="-22358"/>
                    <a:pt x="32898" y="55747"/>
                  </a:cubicBezTo>
                  <a:cubicBezTo>
                    <a:pt x="-15426" y="133852"/>
                    <a:pt x="-12568" y="212782"/>
                    <a:pt x="55186" y="2678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10"/>
            <p:cNvSpPr/>
            <p:nvPr/>
          </p:nvSpPr>
          <p:spPr>
            <a:xfrm>
              <a:off x="10871839" y="986555"/>
              <a:ext cx="928947" cy="932303"/>
            </a:xfrm>
            <a:custGeom>
              <a:avLst/>
              <a:gdLst/>
              <a:ahLst/>
              <a:cxnLst/>
              <a:rect l="l" t="t" r="r" b="b"/>
              <a:pathLst>
                <a:path w="928947" h="932303" extrusionOk="0">
                  <a:moveTo>
                    <a:pt x="169604" y="825607"/>
                  </a:moveTo>
                  <a:cubicBezTo>
                    <a:pt x="378328" y="994644"/>
                    <a:pt x="661729" y="956290"/>
                    <a:pt x="823654" y="756773"/>
                  </a:cubicBezTo>
                  <a:cubicBezTo>
                    <a:pt x="985579" y="557256"/>
                    <a:pt x="959226" y="227501"/>
                    <a:pt x="755074" y="102723"/>
                  </a:cubicBezTo>
                  <a:cubicBezTo>
                    <a:pt x="550921" y="-22054"/>
                    <a:pt x="250249" y="-69044"/>
                    <a:pt x="101404" y="171557"/>
                  </a:cubicBezTo>
                  <a:cubicBezTo>
                    <a:pt x="-47439" y="412159"/>
                    <a:pt x="-38740" y="656634"/>
                    <a:pt x="169604" y="8256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10"/>
            <p:cNvSpPr/>
            <p:nvPr/>
          </p:nvSpPr>
          <p:spPr>
            <a:xfrm>
              <a:off x="2028065" y="0"/>
              <a:ext cx="373336" cy="331526"/>
            </a:xfrm>
            <a:custGeom>
              <a:avLst/>
              <a:gdLst/>
              <a:ahLst/>
              <a:cxnLst/>
              <a:rect l="l" t="t" r="r" b="b"/>
              <a:pathLst>
                <a:path w="373336" h="331526" extrusionOk="0">
                  <a:moveTo>
                    <a:pt x="21270" y="229743"/>
                  </a:moveTo>
                  <a:cubicBezTo>
                    <a:pt x="69403" y="324993"/>
                    <a:pt x="178179" y="356743"/>
                    <a:pt x="268920" y="310706"/>
                  </a:cubicBezTo>
                  <a:cubicBezTo>
                    <a:pt x="359662" y="264668"/>
                    <a:pt x="403731" y="141161"/>
                    <a:pt x="350010" y="63056"/>
                  </a:cubicBezTo>
                  <a:cubicBezTo>
                    <a:pt x="333677" y="39233"/>
                    <a:pt x="313878" y="17980"/>
                    <a:pt x="291272" y="0"/>
                  </a:cubicBezTo>
                  <a:lnTo>
                    <a:pt x="78357" y="0"/>
                  </a:lnTo>
                  <a:cubicBezTo>
                    <a:pt x="3554" y="61468"/>
                    <a:pt x="-22481" y="143447"/>
                    <a:pt x="21270" y="2297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10"/>
            <p:cNvSpPr/>
            <p:nvPr/>
          </p:nvSpPr>
          <p:spPr>
            <a:xfrm>
              <a:off x="2369848" y="273325"/>
              <a:ext cx="169729" cy="170275"/>
            </a:xfrm>
            <a:custGeom>
              <a:avLst/>
              <a:gdLst/>
              <a:ahLst/>
              <a:cxnLst/>
              <a:rect l="l" t="t" r="r" b="b"/>
              <a:pathLst>
                <a:path w="169729" h="170275" extrusionOk="0">
                  <a:moveTo>
                    <a:pt x="9687" y="123994"/>
                  </a:moveTo>
                  <a:cubicBezTo>
                    <a:pt x="29727" y="164944"/>
                    <a:pt x="79169" y="181894"/>
                    <a:pt x="120120" y="161853"/>
                  </a:cubicBezTo>
                  <a:cubicBezTo>
                    <a:pt x="120844" y="161499"/>
                    <a:pt x="121561" y="161136"/>
                    <a:pt x="122272" y="160761"/>
                  </a:cubicBezTo>
                  <a:cubicBezTo>
                    <a:pt x="163547" y="139869"/>
                    <a:pt x="183550" y="83735"/>
                    <a:pt x="159102" y="48239"/>
                  </a:cubicBezTo>
                  <a:cubicBezTo>
                    <a:pt x="134655" y="12742"/>
                    <a:pt x="88744" y="-17166"/>
                    <a:pt x="46517" y="11409"/>
                  </a:cubicBezTo>
                  <a:cubicBezTo>
                    <a:pt x="4289" y="39984"/>
                    <a:pt x="-12221" y="80814"/>
                    <a:pt x="9687" y="1239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10"/>
            <p:cNvSpPr/>
            <p:nvPr/>
          </p:nvSpPr>
          <p:spPr>
            <a:xfrm>
              <a:off x="9052624" y="6351471"/>
              <a:ext cx="779104" cy="506528"/>
            </a:xfrm>
            <a:custGeom>
              <a:avLst/>
              <a:gdLst/>
              <a:ahLst/>
              <a:cxnLst/>
              <a:rect l="l" t="t" r="r" b="b"/>
              <a:pathLst>
                <a:path w="779104" h="506528" extrusionOk="0">
                  <a:moveTo>
                    <a:pt x="619314" y="82920"/>
                  </a:moveTo>
                  <a:cubicBezTo>
                    <a:pt x="429322" y="-42874"/>
                    <a:pt x="209421" y="-26618"/>
                    <a:pt x="75246" y="139054"/>
                  </a:cubicBezTo>
                  <a:cubicBezTo>
                    <a:pt x="5777" y="224842"/>
                    <a:pt x="-11558" y="370575"/>
                    <a:pt x="6856" y="506528"/>
                  </a:cubicBezTo>
                  <a:lnTo>
                    <a:pt x="756156" y="506528"/>
                  </a:lnTo>
                  <a:cubicBezTo>
                    <a:pt x="814831" y="350699"/>
                    <a:pt x="758061" y="174995"/>
                    <a:pt x="619314" y="829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10"/>
            <p:cNvSpPr/>
            <p:nvPr/>
          </p:nvSpPr>
          <p:spPr>
            <a:xfrm>
              <a:off x="1426120" y="920796"/>
              <a:ext cx="1119129" cy="1077892"/>
            </a:xfrm>
            <a:custGeom>
              <a:avLst/>
              <a:gdLst/>
              <a:ahLst/>
              <a:cxnLst/>
              <a:rect l="l" t="t" r="r" b="b"/>
              <a:pathLst>
                <a:path w="1119129" h="1077892" extrusionOk="0">
                  <a:moveTo>
                    <a:pt x="209068" y="948834"/>
                  </a:moveTo>
                  <a:cubicBezTo>
                    <a:pt x="431318" y="1152034"/>
                    <a:pt x="747548" y="1107584"/>
                    <a:pt x="973671" y="869586"/>
                  </a:cubicBezTo>
                  <a:cubicBezTo>
                    <a:pt x="1199795" y="631588"/>
                    <a:pt x="1154392" y="259097"/>
                    <a:pt x="892201" y="105237"/>
                  </a:cubicBezTo>
                  <a:cubicBezTo>
                    <a:pt x="630009" y="-48624"/>
                    <a:pt x="340957" y="-43226"/>
                    <a:pt x="127597" y="184485"/>
                  </a:cubicBezTo>
                  <a:cubicBezTo>
                    <a:pt x="-85763" y="412196"/>
                    <a:pt x="-13055" y="745444"/>
                    <a:pt x="209068" y="94883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10"/>
            <p:cNvSpPr/>
            <p:nvPr/>
          </p:nvSpPr>
          <p:spPr>
            <a:xfrm>
              <a:off x="11160703" y="4866386"/>
              <a:ext cx="577036" cy="555898"/>
            </a:xfrm>
            <a:custGeom>
              <a:avLst/>
              <a:gdLst/>
              <a:ahLst/>
              <a:cxnLst/>
              <a:rect l="l" t="t" r="r" b="b"/>
              <a:pathLst>
                <a:path w="577036" h="555898" extrusionOk="0">
                  <a:moveTo>
                    <a:pt x="107753" y="489330"/>
                  </a:moveTo>
                  <a:cubicBezTo>
                    <a:pt x="222053" y="594169"/>
                    <a:pt x="385438" y="571182"/>
                    <a:pt x="502024" y="448436"/>
                  </a:cubicBezTo>
                  <a:cubicBezTo>
                    <a:pt x="618610" y="325691"/>
                    <a:pt x="595242" y="133667"/>
                    <a:pt x="460051" y="54292"/>
                  </a:cubicBezTo>
                  <a:cubicBezTo>
                    <a:pt x="324859" y="-25083"/>
                    <a:pt x="175761" y="-22289"/>
                    <a:pt x="65779" y="95123"/>
                  </a:cubicBezTo>
                  <a:cubicBezTo>
                    <a:pt x="-44203" y="212534"/>
                    <a:pt x="-6738" y="384429"/>
                    <a:pt x="107753" y="4893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10"/>
            <p:cNvSpPr/>
            <p:nvPr/>
          </p:nvSpPr>
          <p:spPr>
            <a:xfrm>
              <a:off x="2352471" y="1985504"/>
              <a:ext cx="189466" cy="182642"/>
            </a:xfrm>
            <a:custGeom>
              <a:avLst/>
              <a:gdLst/>
              <a:ahLst/>
              <a:cxnLst/>
              <a:rect l="l" t="t" r="r" b="b"/>
              <a:pathLst>
                <a:path w="189466" h="182642" extrusionOk="0">
                  <a:moveTo>
                    <a:pt x="35446" y="160795"/>
                  </a:moveTo>
                  <a:cubicBezTo>
                    <a:pt x="73038" y="195212"/>
                    <a:pt x="126632" y="187656"/>
                    <a:pt x="164859" y="147333"/>
                  </a:cubicBezTo>
                  <a:cubicBezTo>
                    <a:pt x="203086" y="107011"/>
                    <a:pt x="195466" y="44019"/>
                    <a:pt x="151079" y="17920"/>
                  </a:cubicBezTo>
                  <a:cubicBezTo>
                    <a:pt x="106693" y="-8178"/>
                    <a:pt x="57734" y="-7480"/>
                    <a:pt x="21603" y="31382"/>
                  </a:cubicBezTo>
                  <a:cubicBezTo>
                    <a:pt x="-14529" y="70244"/>
                    <a:pt x="-2210" y="126505"/>
                    <a:pt x="35446" y="1607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10"/>
            <p:cNvSpPr/>
            <p:nvPr/>
          </p:nvSpPr>
          <p:spPr>
            <a:xfrm>
              <a:off x="11524180" y="5443206"/>
              <a:ext cx="189464" cy="182642"/>
            </a:xfrm>
            <a:custGeom>
              <a:avLst/>
              <a:gdLst/>
              <a:ahLst/>
              <a:cxnLst/>
              <a:rect l="l" t="t" r="r" b="b"/>
              <a:pathLst>
                <a:path w="189464" h="182642" extrusionOk="0">
                  <a:moveTo>
                    <a:pt x="35360" y="160796"/>
                  </a:moveTo>
                  <a:cubicBezTo>
                    <a:pt x="72951" y="195212"/>
                    <a:pt x="126546" y="187656"/>
                    <a:pt x="164836" y="147334"/>
                  </a:cubicBezTo>
                  <a:cubicBezTo>
                    <a:pt x="203126" y="107011"/>
                    <a:pt x="195443" y="44019"/>
                    <a:pt x="150993" y="17921"/>
                  </a:cubicBezTo>
                  <a:cubicBezTo>
                    <a:pt x="106543" y="-8178"/>
                    <a:pt x="57648" y="-7479"/>
                    <a:pt x="21580" y="31383"/>
                  </a:cubicBezTo>
                  <a:cubicBezTo>
                    <a:pt x="-14488" y="70245"/>
                    <a:pt x="-2233" y="126315"/>
                    <a:pt x="35360" y="16079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10"/>
            <p:cNvSpPr/>
            <p:nvPr/>
          </p:nvSpPr>
          <p:spPr>
            <a:xfrm>
              <a:off x="2512688" y="1837315"/>
              <a:ext cx="94839" cy="91318"/>
            </a:xfrm>
            <a:custGeom>
              <a:avLst/>
              <a:gdLst/>
              <a:ahLst/>
              <a:cxnLst/>
              <a:rect l="l" t="t" r="r" b="b"/>
              <a:pathLst>
                <a:path w="94839" h="91318" extrusionOk="0">
                  <a:moveTo>
                    <a:pt x="17660" y="80385"/>
                  </a:moveTo>
                  <a:cubicBezTo>
                    <a:pt x="36710" y="97593"/>
                    <a:pt x="63253" y="93847"/>
                    <a:pt x="82430" y="73654"/>
                  </a:cubicBezTo>
                  <a:cubicBezTo>
                    <a:pt x="98781" y="57569"/>
                    <a:pt x="99004" y="31280"/>
                    <a:pt x="82919" y="14923"/>
                  </a:cubicBezTo>
                  <a:cubicBezTo>
                    <a:pt x="80684" y="12656"/>
                    <a:pt x="78201" y="10649"/>
                    <a:pt x="75508" y="8947"/>
                  </a:cubicBezTo>
                  <a:cubicBezTo>
                    <a:pt x="53283" y="-4070"/>
                    <a:pt x="28836" y="-3753"/>
                    <a:pt x="10802" y="15678"/>
                  </a:cubicBezTo>
                  <a:cubicBezTo>
                    <a:pt x="-7232" y="35109"/>
                    <a:pt x="-1136" y="62859"/>
                    <a:pt x="17660" y="803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10"/>
            <p:cNvSpPr/>
            <p:nvPr/>
          </p:nvSpPr>
          <p:spPr>
            <a:xfrm>
              <a:off x="11074663" y="5899581"/>
              <a:ext cx="189465" cy="182642"/>
            </a:xfrm>
            <a:custGeom>
              <a:avLst/>
              <a:gdLst/>
              <a:ahLst/>
              <a:cxnLst/>
              <a:rect l="l" t="t" r="r" b="b"/>
              <a:pathLst>
                <a:path w="189465" h="182642" extrusionOk="0">
                  <a:moveTo>
                    <a:pt x="35360" y="160795"/>
                  </a:moveTo>
                  <a:cubicBezTo>
                    <a:pt x="72952" y="195212"/>
                    <a:pt x="126546" y="187656"/>
                    <a:pt x="164836" y="147333"/>
                  </a:cubicBezTo>
                  <a:cubicBezTo>
                    <a:pt x="203127" y="107011"/>
                    <a:pt x="195443" y="44019"/>
                    <a:pt x="150993" y="17920"/>
                  </a:cubicBezTo>
                  <a:cubicBezTo>
                    <a:pt x="106543" y="-8178"/>
                    <a:pt x="57648" y="-7480"/>
                    <a:pt x="21580" y="31382"/>
                  </a:cubicBezTo>
                  <a:cubicBezTo>
                    <a:pt x="-14488" y="70244"/>
                    <a:pt x="-2233" y="126569"/>
                    <a:pt x="35360" y="160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10"/>
            <p:cNvSpPr/>
            <p:nvPr/>
          </p:nvSpPr>
          <p:spPr>
            <a:xfrm>
              <a:off x="11669025" y="2982853"/>
              <a:ext cx="522974" cy="555794"/>
            </a:xfrm>
            <a:custGeom>
              <a:avLst/>
              <a:gdLst/>
              <a:ahLst/>
              <a:cxnLst/>
              <a:rect l="l" t="t" r="r" b="b"/>
              <a:pathLst>
                <a:path w="522974" h="555794" extrusionOk="0">
                  <a:moveTo>
                    <a:pt x="522975" y="108136"/>
                  </a:moveTo>
                  <a:cubicBezTo>
                    <a:pt x="505385" y="86527"/>
                    <a:pt x="484049" y="68246"/>
                    <a:pt x="460046" y="54161"/>
                  </a:cubicBezTo>
                  <a:cubicBezTo>
                    <a:pt x="324855" y="-25214"/>
                    <a:pt x="175756" y="-22039"/>
                    <a:pt x="65775" y="95055"/>
                  </a:cubicBezTo>
                  <a:cubicBezTo>
                    <a:pt x="-44207" y="212149"/>
                    <a:pt x="-6743" y="384298"/>
                    <a:pt x="107812" y="489200"/>
                  </a:cubicBezTo>
                  <a:cubicBezTo>
                    <a:pt x="222366" y="594102"/>
                    <a:pt x="385497" y="571051"/>
                    <a:pt x="502083" y="448306"/>
                  </a:cubicBezTo>
                  <a:cubicBezTo>
                    <a:pt x="509513" y="440482"/>
                    <a:pt x="516497" y="432234"/>
                    <a:pt x="522975" y="42360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10"/>
            <p:cNvSpPr/>
            <p:nvPr/>
          </p:nvSpPr>
          <p:spPr>
            <a:xfrm>
              <a:off x="0" y="5664838"/>
              <a:ext cx="1038230" cy="1193161"/>
            </a:xfrm>
            <a:custGeom>
              <a:avLst/>
              <a:gdLst/>
              <a:ahLst/>
              <a:cxnLst/>
              <a:rect l="l" t="t" r="r" b="b"/>
              <a:pathLst>
                <a:path w="1038230" h="1193161" extrusionOk="0">
                  <a:moveTo>
                    <a:pt x="723900" y="163889"/>
                  </a:moveTo>
                  <a:cubicBezTo>
                    <a:pt x="509461" y="-9592"/>
                    <a:pt x="245936" y="-32389"/>
                    <a:pt x="0" y="35302"/>
                  </a:cubicBezTo>
                  <a:lnTo>
                    <a:pt x="0" y="1193161"/>
                  </a:lnTo>
                  <a:lnTo>
                    <a:pt x="952500" y="1193161"/>
                  </a:lnTo>
                  <a:cubicBezTo>
                    <a:pt x="1125398" y="838704"/>
                    <a:pt x="1030586" y="411825"/>
                    <a:pt x="723900" y="1638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0"/>
            <p:cNvSpPr/>
            <p:nvPr/>
          </p:nvSpPr>
          <p:spPr>
            <a:xfrm>
              <a:off x="0" y="4897936"/>
              <a:ext cx="1068429" cy="1153631"/>
            </a:xfrm>
            <a:custGeom>
              <a:avLst/>
              <a:gdLst/>
              <a:ahLst/>
              <a:cxnLst/>
              <a:rect l="l" t="t" r="r" b="b"/>
              <a:pathLst>
                <a:path w="1068429" h="1153631" extrusionOk="0">
                  <a:moveTo>
                    <a:pt x="826516" y="125612"/>
                  </a:moveTo>
                  <a:cubicBezTo>
                    <a:pt x="538099" y="-65269"/>
                    <a:pt x="204153" y="-40187"/>
                    <a:pt x="0" y="211718"/>
                  </a:cubicBezTo>
                  <a:lnTo>
                    <a:pt x="0" y="211718"/>
                  </a:lnTo>
                  <a:lnTo>
                    <a:pt x="0" y="946730"/>
                  </a:lnTo>
                  <a:cubicBezTo>
                    <a:pt x="25459" y="980563"/>
                    <a:pt x="54926" y="1011183"/>
                    <a:pt x="87757" y="1037917"/>
                  </a:cubicBezTo>
                  <a:cubicBezTo>
                    <a:pt x="316357" y="1222955"/>
                    <a:pt x="680974" y="1180156"/>
                    <a:pt x="914083" y="951810"/>
                  </a:cubicBezTo>
                  <a:cubicBezTo>
                    <a:pt x="1147191" y="723464"/>
                    <a:pt x="1114870" y="316493"/>
                    <a:pt x="826516" y="1256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10547338" y="2583702"/>
              <a:ext cx="866003" cy="834312"/>
            </a:xfrm>
            <a:custGeom>
              <a:avLst/>
              <a:gdLst/>
              <a:ahLst/>
              <a:cxnLst/>
              <a:rect l="l" t="t" r="r" b="b"/>
              <a:pathLst>
                <a:path w="866003" h="834312" extrusionOk="0">
                  <a:moveTo>
                    <a:pt x="161810" y="734363"/>
                  </a:moveTo>
                  <a:cubicBezTo>
                    <a:pt x="333704" y="891779"/>
                    <a:pt x="578560" y="857235"/>
                    <a:pt x="753503" y="673022"/>
                  </a:cubicBezTo>
                  <a:cubicBezTo>
                    <a:pt x="928445" y="488808"/>
                    <a:pt x="893203" y="200582"/>
                    <a:pt x="690511" y="81456"/>
                  </a:cubicBezTo>
                  <a:cubicBezTo>
                    <a:pt x="487818" y="-37670"/>
                    <a:pt x="263854" y="-33416"/>
                    <a:pt x="98754" y="142797"/>
                  </a:cubicBezTo>
                  <a:cubicBezTo>
                    <a:pt x="-66346" y="319009"/>
                    <a:pt x="-10148" y="576946"/>
                    <a:pt x="161810" y="7343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9622038" y="3540800"/>
              <a:ext cx="2228612" cy="2416024"/>
            </a:xfrm>
            <a:custGeom>
              <a:avLst/>
              <a:gdLst/>
              <a:ahLst/>
              <a:cxnLst/>
              <a:rect l="l" t="t" r="r" b="b"/>
              <a:pathLst>
                <a:path w="2614208" h="2834046" extrusionOk="0">
                  <a:moveTo>
                    <a:pt x="2323490" y="183186"/>
                  </a:moveTo>
                  <a:cubicBezTo>
                    <a:pt x="2686837" y="477445"/>
                    <a:pt x="2687091" y="960298"/>
                    <a:pt x="2448649" y="1373811"/>
                  </a:cubicBezTo>
                  <a:cubicBezTo>
                    <a:pt x="2210207" y="1787323"/>
                    <a:pt x="1805584" y="2167878"/>
                    <a:pt x="1523327" y="2516811"/>
                  </a:cubicBezTo>
                  <a:cubicBezTo>
                    <a:pt x="1241069" y="2865743"/>
                    <a:pt x="719353" y="2954961"/>
                    <a:pt x="332702" y="2641969"/>
                  </a:cubicBezTo>
                  <a:cubicBezTo>
                    <a:pt x="-53950" y="2328978"/>
                    <a:pt x="-114084" y="1769225"/>
                    <a:pt x="207606" y="1451344"/>
                  </a:cubicBezTo>
                  <a:cubicBezTo>
                    <a:pt x="529297" y="1133463"/>
                    <a:pt x="788822" y="654229"/>
                    <a:pt x="1132929" y="308344"/>
                  </a:cubicBezTo>
                  <a:cubicBezTo>
                    <a:pt x="1477035" y="-37541"/>
                    <a:pt x="1960206" y="-111010"/>
                    <a:pt x="2323490" y="1831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228577" y="3606751"/>
              <a:ext cx="711488" cy="685378"/>
            </a:xfrm>
            <a:custGeom>
              <a:avLst/>
              <a:gdLst/>
              <a:ahLst/>
              <a:cxnLst/>
              <a:rect l="l" t="t" r="r" b="b"/>
              <a:pathLst>
                <a:path w="711488" h="685378" extrusionOk="0">
                  <a:moveTo>
                    <a:pt x="132928" y="603298"/>
                  </a:moveTo>
                  <a:cubicBezTo>
                    <a:pt x="274152" y="732584"/>
                    <a:pt x="475320" y="704200"/>
                    <a:pt x="619020" y="552879"/>
                  </a:cubicBezTo>
                  <a:cubicBezTo>
                    <a:pt x="762721" y="401558"/>
                    <a:pt x="733955" y="164767"/>
                    <a:pt x="567268" y="66914"/>
                  </a:cubicBezTo>
                  <a:cubicBezTo>
                    <a:pt x="400580" y="-30940"/>
                    <a:pt x="216748" y="-27448"/>
                    <a:pt x="81112" y="117269"/>
                  </a:cubicBezTo>
                  <a:cubicBezTo>
                    <a:pt x="-54524" y="261986"/>
                    <a:pt x="-8296" y="474012"/>
                    <a:pt x="132928" y="6032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11245850" y="5946076"/>
              <a:ext cx="946150" cy="911923"/>
            </a:xfrm>
            <a:custGeom>
              <a:avLst/>
              <a:gdLst/>
              <a:ahLst/>
              <a:cxnLst/>
              <a:rect l="l" t="t" r="r" b="b"/>
              <a:pathLst>
                <a:path w="946150" h="911923" extrusionOk="0">
                  <a:moveTo>
                    <a:pt x="946150" y="911923"/>
                  </a:moveTo>
                  <a:lnTo>
                    <a:pt x="946150" y="0"/>
                  </a:lnTo>
                  <a:cubicBezTo>
                    <a:pt x="691388" y="18224"/>
                    <a:pt x="448183" y="129477"/>
                    <a:pt x="242126" y="349250"/>
                  </a:cubicBezTo>
                  <a:cubicBezTo>
                    <a:pt x="86296" y="515620"/>
                    <a:pt x="10478" y="711517"/>
                    <a:pt x="0" y="91173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11785200" y="1760054"/>
              <a:ext cx="279737" cy="266755"/>
            </a:xfrm>
            <a:custGeom>
              <a:avLst/>
              <a:gdLst/>
              <a:ahLst/>
              <a:cxnLst/>
              <a:rect l="l" t="t" r="r" b="b"/>
              <a:pathLst>
                <a:path w="279737" h="266755" extrusionOk="0">
                  <a:moveTo>
                    <a:pt x="54946" y="241021"/>
                  </a:moveTo>
                  <a:cubicBezTo>
                    <a:pt x="120224" y="276771"/>
                    <a:pt x="200996" y="279883"/>
                    <a:pt x="249002" y="220700"/>
                  </a:cubicBezTo>
                  <a:cubicBezTo>
                    <a:pt x="296944" y="161468"/>
                    <a:pt x="287801" y="74587"/>
                    <a:pt x="228555" y="26644"/>
                  </a:cubicBezTo>
                  <a:cubicBezTo>
                    <a:pt x="169309" y="-21298"/>
                    <a:pt x="86823" y="1562"/>
                    <a:pt x="34499" y="47028"/>
                  </a:cubicBezTo>
                  <a:cubicBezTo>
                    <a:pt x="-17825" y="92494"/>
                    <a:pt x="-10332" y="205270"/>
                    <a:pt x="54946" y="2410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10660470" y="1122685"/>
              <a:ext cx="169519" cy="161673"/>
            </a:xfrm>
            <a:custGeom>
              <a:avLst/>
              <a:gdLst/>
              <a:ahLst/>
              <a:cxnLst/>
              <a:rect l="l" t="t" r="r" b="b"/>
              <a:pathLst>
                <a:path w="169519" h="161673" extrusionOk="0">
                  <a:moveTo>
                    <a:pt x="33311" y="146108"/>
                  </a:moveTo>
                  <a:cubicBezTo>
                    <a:pt x="72871" y="167762"/>
                    <a:pt x="122211" y="169603"/>
                    <a:pt x="150912" y="133726"/>
                  </a:cubicBezTo>
                  <a:cubicBezTo>
                    <a:pt x="179932" y="97829"/>
                    <a:pt x="174408" y="45181"/>
                    <a:pt x="138530" y="16124"/>
                  </a:cubicBezTo>
                  <a:cubicBezTo>
                    <a:pt x="102652" y="-12896"/>
                    <a:pt x="52678" y="947"/>
                    <a:pt x="20928" y="28506"/>
                  </a:cubicBezTo>
                  <a:cubicBezTo>
                    <a:pt x="-10822" y="56065"/>
                    <a:pt x="-6250" y="124391"/>
                    <a:pt x="33311" y="1461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0" y="1841488"/>
              <a:ext cx="1425953" cy="2110769"/>
            </a:xfrm>
            <a:custGeom>
              <a:avLst/>
              <a:gdLst/>
              <a:ahLst/>
              <a:cxnLst/>
              <a:rect l="l" t="t" r="r" b="b"/>
              <a:pathLst>
                <a:path w="1425953" h="2110769" extrusionOk="0">
                  <a:moveTo>
                    <a:pt x="1195515" y="146951"/>
                  </a:moveTo>
                  <a:cubicBezTo>
                    <a:pt x="928497" y="-69267"/>
                    <a:pt x="557594" y="-53646"/>
                    <a:pt x="320675" y="238899"/>
                  </a:cubicBezTo>
                  <a:lnTo>
                    <a:pt x="0" y="635012"/>
                  </a:lnTo>
                  <a:lnTo>
                    <a:pt x="0" y="2097861"/>
                  </a:lnTo>
                  <a:cubicBezTo>
                    <a:pt x="226378" y="2145867"/>
                    <a:pt x="483807" y="2058428"/>
                    <a:pt x="607505" y="1861324"/>
                  </a:cubicBezTo>
                  <a:cubicBezTo>
                    <a:pt x="785876" y="1577352"/>
                    <a:pt x="1071055" y="1288681"/>
                    <a:pt x="1287463" y="1021727"/>
                  </a:cubicBezTo>
                  <a:cubicBezTo>
                    <a:pt x="1503445" y="754716"/>
                    <a:pt x="1462291" y="363219"/>
                    <a:pt x="1195515" y="1469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1175721" y="5807234"/>
              <a:ext cx="279751" cy="266869"/>
            </a:xfrm>
            <a:custGeom>
              <a:avLst/>
              <a:gdLst/>
              <a:ahLst/>
              <a:cxnLst/>
              <a:rect l="l" t="t" r="r" b="b"/>
              <a:pathLst>
                <a:path w="279751" h="266869" extrusionOk="0">
                  <a:moveTo>
                    <a:pt x="54972" y="241141"/>
                  </a:moveTo>
                  <a:cubicBezTo>
                    <a:pt x="120250" y="276891"/>
                    <a:pt x="201022" y="280003"/>
                    <a:pt x="249028" y="220757"/>
                  </a:cubicBezTo>
                  <a:cubicBezTo>
                    <a:pt x="296952" y="161550"/>
                    <a:pt x="287808" y="74701"/>
                    <a:pt x="228600" y="26777"/>
                  </a:cubicBezTo>
                  <a:cubicBezTo>
                    <a:pt x="228594" y="26771"/>
                    <a:pt x="228588" y="26771"/>
                    <a:pt x="228581" y="26765"/>
                  </a:cubicBezTo>
                  <a:cubicBezTo>
                    <a:pt x="169336" y="-21241"/>
                    <a:pt x="86913" y="1365"/>
                    <a:pt x="34525" y="47085"/>
                  </a:cubicBezTo>
                  <a:cubicBezTo>
                    <a:pt x="-17862" y="92805"/>
                    <a:pt x="-10306" y="205390"/>
                    <a:pt x="54972" y="2411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3" name="Google Shape;263;p10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6DF583F2-8057-41AF-AACF-2F9EE2D811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54770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5200" y="493233"/>
            <a:ext cx="7853200" cy="8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5200" y="1687711"/>
            <a:ext cx="7853200" cy="37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ed Hat Text"/>
              <a:buChar char="⦁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L="914400" lvl="1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Red Hat Text"/>
              <a:buChar char="⦁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1371600" lvl="2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ed Hat Text"/>
              <a:buChar char="⦁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1828800" lvl="3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●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2286000" lvl="4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○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2743200" lvl="5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■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3200400" lvl="6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●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3657600" lvl="7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○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4114800" lvl="8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■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6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algn="r">
              <a:buNone/>
              <a:defRPr sz="16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lvl="2" algn="r">
              <a:buNone/>
              <a:defRPr sz="16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lvl="3" algn="r">
              <a:buNone/>
              <a:defRPr sz="16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lvl="4" algn="r">
              <a:buNone/>
              <a:defRPr sz="16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lvl="5" algn="r">
              <a:buNone/>
              <a:defRPr sz="16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lvl="6" algn="r">
              <a:buNone/>
              <a:defRPr sz="16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lvl="7" algn="r">
              <a:buNone/>
              <a:defRPr sz="16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lvl="8" algn="r">
              <a:buNone/>
              <a:defRPr sz="16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fld id="{6DF583F2-8057-41AF-AACF-2F9EE2D811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06875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</p:sldLayoutIdLst>
  <p:transition>
    <p:fade thruBlk="1"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BFCE87-7511-40DE-8E5E-F155E9BEB4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wrap="square" anchor="b">
            <a:normAutofit/>
          </a:bodyPr>
          <a:lstStyle/>
          <a:p>
            <a:r>
              <a:rPr lang="hr-HR" sz="5000" dirty="0">
                <a:latin typeface="Cavolini" panose="020B0502040204020203" pitchFamily="66" charset="0"/>
                <a:cs typeface="Cavolini" panose="020B0502040204020203" pitchFamily="66" charset="0"/>
              </a:rPr>
              <a:t>Vjera Marjanović </a:t>
            </a:r>
            <a:r>
              <a:rPr lang="hr-HR" sz="5000" dirty="0" err="1">
                <a:latin typeface="Cavolini" panose="020B0502040204020203" pitchFamily="66" charset="0"/>
                <a:cs typeface="Cavolini" panose="020B0502040204020203" pitchFamily="66" charset="0"/>
              </a:rPr>
              <a:t>Krajovan</a:t>
            </a:r>
            <a:endParaRPr lang="hr-HR" sz="5000" dirty="0">
              <a:latin typeface="Cavolini" panose="020B0502040204020203" pitchFamily="66" charset="0"/>
              <a:cs typeface="Cavolini" panose="020B0502040204020203" pitchFamily="66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651BC2D-350F-4C70-87A0-6BD6F72B9F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wrap="square" anchor="t">
            <a:normAutofit fontScale="62500" lnSpcReduction="20000"/>
          </a:bodyPr>
          <a:lstStyle/>
          <a:p>
            <a:pPr>
              <a:spcAft>
                <a:spcPts val="600"/>
              </a:spcAft>
            </a:pPr>
            <a:r>
              <a:rPr lang="hr-HR" sz="1800" dirty="0">
                <a:latin typeface="Cavolini" panose="03000502040302020204" pitchFamily="66" charset="0"/>
                <a:cs typeface="Cavolini" panose="03000502040302020204" pitchFamily="66" charset="0"/>
              </a:rPr>
              <a:t>Projekt: Žene u znanosti mijenjaju svijet</a:t>
            </a:r>
          </a:p>
          <a:p>
            <a:pPr>
              <a:spcAft>
                <a:spcPts val="600"/>
              </a:spcAft>
            </a:pPr>
            <a:r>
              <a:rPr lang="hr-HR" sz="1800" dirty="0">
                <a:latin typeface="Cavolini" panose="03000502040302020204" pitchFamily="66" charset="0"/>
                <a:cs typeface="Cavolini" panose="03000502040302020204" pitchFamily="66" charset="0"/>
              </a:rPr>
              <a:t>7.3.2021.</a:t>
            </a:r>
          </a:p>
          <a:p>
            <a:pPr>
              <a:spcAft>
                <a:spcPts val="600"/>
              </a:spcAft>
            </a:pPr>
            <a:r>
              <a:rPr lang="hr-HR" sz="1800" dirty="0">
                <a:latin typeface="Cavolini" panose="03000502040302020204" pitchFamily="66" charset="0"/>
                <a:cs typeface="Cavolini" panose="03000502040302020204" pitchFamily="66" charset="0"/>
              </a:rPr>
              <a:t>Napravila: Nikica Grabovac-Vujasić </a:t>
            </a:r>
            <a:r>
              <a:rPr lang="hr-HR" sz="1800" dirty="0" err="1">
                <a:latin typeface="Cavolini" panose="03000502040302020204" pitchFamily="66" charset="0"/>
                <a:cs typeface="Cavolini" panose="03000502040302020204" pitchFamily="66" charset="0"/>
              </a:rPr>
              <a:t>dipl.ing</a:t>
            </a:r>
            <a:r>
              <a:rPr lang="hr-HR" sz="18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hr-HR" sz="1800">
                <a:latin typeface="Cavolini" panose="03000502040302020204" pitchFamily="66" charset="0"/>
                <a:cs typeface="Cavolini" panose="03000502040302020204" pitchFamily="66" charset="0"/>
              </a:rPr>
              <a:t>Profesor mentor</a:t>
            </a:r>
            <a:endParaRPr lang="hr-HR" sz="1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spcAft>
                <a:spcPts val="600"/>
              </a:spcAft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13215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>
            <a:extLst>
              <a:ext uri="{FF2B5EF4-FFF2-40B4-BE49-F238E27FC236}">
                <a16:creationId xmlns:a16="http://schemas.microsoft.com/office/drawing/2014/main" id="{BA9DE0F6-DA18-4188-BC8F-28798448EE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60785" y="1690577"/>
            <a:ext cx="7981200" cy="4784651"/>
          </a:xfrm>
        </p:spPr>
        <p:txBody>
          <a:bodyPr/>
          <a:lstStyle/>
          <a:p>
            <a:pPr algn="l"/>
            <a:r>
              <a:rPr lang="hr-HR" sz="1600" dirty="0">
                <a:latin typeface="Cavolini" panose="03000502040302020204" pitchFamily="66" charset="0"/>
                <a:cs typeface="Cavolini" panose="03000502040302020204" pitchFamily="66" charset="0"/>
              </a:rPr>
              <a:t>Uza svu angažiranost u znanosti, u formiranju Zavoda za analitičku kemiju, Vjera Marjanović-</a:t>
            </a:r>
            <a:r>
              <a:rPr lang="hr-HR" sz="1600" dirty="0" err="1">
                <a:latin typeface="Cavolini" panose="03000502040302020204" pitchFamily="66" charset="0"/>
                <a:cs typeface="Cavolini" panose="03000502040302020204" pitchFamily="66" charset="0"/>
              </a:rPr>
              <a:t>Krajovan</a:t>
            </a:r>
            <a:r>
              <a:rPr lang="hr-HR" sz="1600" dirty="0">
                <a:latin typeface="Cavolini" panose="03000502040302020204" pitchFamily="66" charset="0"/>
                <a:cs typeface="Cavolini" panose="03000502040302020204" pitchFamily="66" charset="0"/>
              </a:rPr>
              <a:t> odskakala je svojim obrazovanjem, svojim poznavanjem kulture, svojom znatiželjom za upoznavanjem svijeta. Neupitno da je i taj dio svojeg karaktera prenosila na svoje suradnike i na svakoga tko je imao sreću da je upozna.</a:t>
            </a:r>
          </a:p>
          <a:p>
            <a:pPr algn="l"/>
            <a:r>
              <a:rPr lang="hr-HR" sz="1600" dirty="0">
                <a:latin typeface="Cavolini" panose="03000502040302020204" pitchFamily="66" charset="0"/>
                <a:cs typeface="Cavolini" panose="03000502040302020204" pitchFamily="66" charset="0"/>
              </a:rPr>
              <a:t>Nadam se da će nove generacije uspjeti razumjeti sve poruke skrivene na stranicama izdanih knjiga. Posebna vrijednost je opis odnosa poštovane prof. </a:t>
            </a:r>
            <a:r>
              <a:rPr lang="hr-HR" sz="1600" dirty="0" err="1">
                <a:latin typeface="Cavolini" panose="03000502040302020204" pitchFamily="66" charset="0"/>
                <a:cs typeface="Cavolini" panose="03000502040302020204" pitchFamily="66" charset="0"/>
              </a:rPr>
              <a:t>Krajovan</a:t>
            </a:r>
            <a:r>
              <a:rPr lang="hr-HR" sz="1600" dirty="0">
                <a:latin typeface="Cavolini" panose="03000502040302020204" pitchFamily="66" charset="0"/>
                <a:cs typeface="Cavolini" panose="03000502040302020204" pitchFamily="66" charset="0"/>
              </a:rPr>
              <a:t> prema kolegama, suradnicima i studentima. To je bila i ostala jedinstvena pojava ne samo na Fakultetu. Na neki način isijavala je energijom, ali i ponašanjem koje je zahtijevalo neupitno poštovanje. Ona je zaista bila DAMA i u tome nije dobila nasljednicu/ka na KTO-u/ FKIT-u. Ostala je </a:t>
            </a:r>
            <a:r>
              <a:rPr lang="hr-HR" sz="1600" dirty="0" err="1">
                <a:latin typeface="Cavolini" panose="03000502040302020204" pitchFamily="66" charset="0"/>
                <a:cs typeface="Cavolini" panose="03000502040302020204" pitchFamily="66" charset="0"/>
              </a:rPr>
              <a:t>zauvjek</a:t>
            </a:r>
            <a:r>
              <a:rPr lang="hr-HR" sz="1600" dirty="0">
                <a:latin typeface="Cavolini" panose="03000502040302020204" pitchFamily="66" charset="0"/>
                <a:cs typeface="Cavolini" panose="03000502040302020204" pitchFamily="66" charset="0"/>
              </a:rPr>
              <a:t> jedinstvena.</a:t>
            </a:r>
          </a:p>
          <a:p>
            <a:endParaRPr lang="hr-HR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83AE6E07-2310-4256-8A1D-C6DE3BD14CB3}"/>
              </a:ext>
            </a:extLst>
          </p:cNvPr>
          <p:cNvSpPr txBox="1"/>
          <p:nvPr/>
        </p:nvSpPr>
        <p:spPr>
          <a:xfrm>
            <a:off x="2243470" y="627321"/>
            <a:ext cx="5603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chemeClr val="accent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NJEZINA OSTAVŠTINA</a:t>
            </a:r>
          </a:p>
        </p:txBody>
      </p:sp>
    </p:spTree>
    <p:extLst>
      <p:ext uri="{BB962C8B-B14F-4D97-AF65-F5344CB8AC3E}">
        <p14:creationId xmlns:p14="http://schemas.microsoft.com/office/powerpoint/2010/main" val="667045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FB1B428-FDA0-4804-BC01-90E577518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200" y="493233"/>
            <a:ext cx="8488288" cy="854800"/>
          </a:xfrm>
        </p:spPr>
        <p:txBody>
          <a:bodyPr/>
          <a:lstStyle/>
          <a:p>
            <a:r>
              <a:rPr lang="hr-HR" dirty="0">
                <a:latin typeface="Cavolini" panose="03000502040302020204" pitchFamily="66" charset="0"/>
                <a:cs typeface="Cavolini" panose="03000502040302020204" pitchFamily="66" charset="0"/>
              </a:rPr>
              <a:t>IZ KNJIGE „Sjećanja” edicija istaknuti profesori autor Marija Kaštelan Macan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F57CE00C-4420-4829-8D76-CC7C2A81D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846" y="1492072"/>
            <a:ext cx="3645982" cy="515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977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9F6AD86-15F8-4444-88EE-F41BE236AE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0690" y="1913861"/>
            <a:ext cx="6100000" cy="404037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hr-HR" sz="2400" dirty="0">
                <a:latin typeface="Cavolini" panose="03000502040302020204" pitchFamily="66" charset="0"/>
                <a:cs typeface="Cavolini" panose="03000502040302020204" pitchFamily="66" charset="0"/>
              </a:rPr>
              <a:t>„</a:t>
            </a:r>
            <a:r>
              <a:rPr lang="hr-HR" sz="2400" dirty="0" err="1">
                <a:latin typeface="Cavolini" panose="03000502040302020204" pitchFamily="66" charset="0"/>
                <a:cs typeface="Cavolini" panose="03000502040302020204" pitchFamily="66" charset="0"/>
              </a:rPr>
              <a:t>Krajovanka</a:t>
            </a:r>
            <a:r>
              <a:rPr lang="hr-HR" sz="2400" dirty="0">
                <a:latin typeface="Cavolini" panose="03000502040302020204" pitchFamily="66" charset="0"/>
                <a:cs typeface="Cavolini" panose="03000502040302020204" pitchFamily="66" charset="0"/>
              </a:rPr>
              <a:t>, kako su je studenti nazivali, bila je vrlo profinjena i naročito je pazila da se studenti pristojno ponašaju te nije dopuštala nikakve familijarnosti između studenata i osoblja. Svojim ponašanjem i odnosom prema studentima odskakala je od ostalih profesora. Bila to fina dama.</a:t>
            </a:r>
          </a:p>
        </p:txBody>
      </p:sp>
    </p:spTree>
    <p:extLst>
      <p:ext uri="{BB962C8B-B14F-4D97-AF65-F5344CB8AC3E}">
        <p14:creationId xmlns:p14="http://schemas.microsoft.com/office/powerpoint/2010/main" val="2226321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BE580B-85EF-43A7-88BD-71F94159E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1323" y="1892596"/>
            <a:ext cx="5677282" cy="469959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hr-HR" sz="2000" dirty="0">
                <a:latin typeface="Cavolini" panose="03000502040302020204" pitchFamily="66" charset="0"/>
                <a:cs typeface="Cavolini" panose="03000502040302020204" pitchFamily="66" charset="0"/>
              </a:rPr>
              <a:t>„Bila je plemenita osoba dobre naravi, nikad je nisam vidio srditu ili neugodnu, trudila se razumjeti suradnike i udovoljiti njihovim molbama. Premda je već bila u „visokim godinama“ voljela je zavodske veselice, proslave Dana Zavoda te naših magisterija, doktorata i rođendana.”</a:t>
            </a:r>
            <a:br>
              <a:rPr lang="hr-HR" sz="2000" dirty="0"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hr-HR" sz="2000" dirty="0">
                <a:latin typeface="Cavolini" panose="03000502040302020204" pitchFamily="66" charset="0"/>
                <a:cs typeface="Cavolini" panose="03000502040302020204" pitchFamily="66" charset="0"/>
              </a:rPr>
              <a:t>Premda je bila relativno dobra zdravlja, profesorica je 1970. umirovljena u 72. godini života. Mi, njezini suradnici ostali smo i nadalje u vezi s njom, posjećujući je na njezin rođendan i ponekad za Božić.”</a:t>
            </a:r>
            <a:br>
              <a:rPr lang="hr-HR" sz="2000" dirty="0">
                <a:latin typeface="Cavolini" panose="03000502040302020204" pitchFamily="66" charset="0"/>
                <a:cs typeface="Cavolini" panose="03000502040302020204" pitchFamily="66" charset="0"/>
              </a:rPr>
            </a:br>
            <a:endParaRPr lang="hr-HR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783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C8CEA9-8CF6-417C-97E2-4B13BC7A38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1053" y="1935127"/>
            <a:ext cx="4677821" cy="45589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hr-HR" sz="2000" dirty="0">
                <a:latin typeface="Cavolini" panose="03000502040302020204" pitchFamily="66" charset="0"/>
                <a:cs typeface="Cavolini" panose="03000502040302020204" pitchFamily="66" charset="0"/>
              </a:rPr>
              <a:t>„I danas, kad zatvorim oči i pokušam njezin lik dozvati iz sjećanja, vidim lijepu gospođu s bordo-crvenim šeširom koja hodnikom u prizemlju zgrade na Marulićevu trgu, kbr. 20 hoda prema vratima svoje sobe na suprotnom kraju od ulaznih. Profesorica je uvijek bila dama, od glave do pete, izgledom i ponašanjem, u svakoj je prilici znala pokazati dostojanstvo sveučilišnoga profesora.”</a:t>
            </a:r>
            <a:br>
              <a:rPr lang="hr-HR" sz="2000" dirty="0">
                <a:latin typeface="Cavolini" panose="03000502040302020204" pitchFamily="66" charset="0"/>
                <a:cs typeface="Cavolini" panose="03000502040302020204" pitchFamily="66" charset="0"/>
              </a:rPr>
            </a:br>
            <a:endParaRPr lang="hr-HR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918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24489E7-5DC7-47D1-AC7D-23ED911205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0812" y="2269449"/>
            <a:ext cx="6006891" cy="3897433"/>
          </a:xfrm>
        </p:spPr>
        <p:txBody>
          <a:bodyPr/>
          <a:lstStyle/>
          <a:p>
            <a:r>
              <a:rPr lang="hr-HR" sz="3200" dirty="0">
                <a:latin typeface="Cavolini" panose="03000502040302020204" pitchFamily="66" charset="0"/>
                <a:cs typeface="Cavolini" panose="03000502040302020204" pitchFamily="66" charset="0"/>
              </a:rPr>
              <a:t>Profesorica Vjera Marjanović-</a:t>
            </a:r>
            <a:r>
              <a:rPr lang="hr-HR" sz="3200" dirty="0" err="1">
                <a:latin typeface="Cavolini" panose="03000502040302020204" pitchFamily="66" charset="0"/>
                <a:cs typeface="Cavolini" panose="03000502040302020204" pitchFamily="66" charset="0"/>
              </a:rPr>
              <a:t>Krajovan</a:t>
            </a:r>
            <a:r>
              <a:rPr lang="hr-HR" sz="3200" dirty="0">
                <a:latin typeface="Cavolini" panose="03000502040302020204" pitchFamily="66" charset="0"/>
                <a:cs typeface="Cavolini" panose="03000502040302020204" pitchFamily="66" charset="0"/>
              </a:rPr>
              <a:t> svojim nas je životom i djelom poticala da nikad ne odustanemo od svojih načela i uvjerenja, bez obzira na okolnosti.</a:t>
            </a:r>
            <a:br>
              <a:rPr lang="hr-HR" sz="3200" dirty="0">
                <a:latin typeface="Cavolini" panose="03000502040302020204" pitchFamily="66" charset="0"/>
                <a:cs typeface="Cavolini" panose="03000502040302020204" pitchFamily="66" charset="0"/>
              </a:rPr>
            </a:br>
            <a:endParaRPr lang="hr-HR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624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1FD0DD2-F343-4A5D-932F-B99C478B26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1323" y="2328531"/>
            <a:ext cx="5932463" cy="3581934"/>
          </a:xfrm>
        </p:spPr>
        <p:txBody>
          <a:bodyPr/>
          <a:lstStyle/>
          <a:p>
            <a:r>
              <a:rPr lang="hr-HR" sz="3600" dirty="0">
                <a:latin typeface="Cavolini" panose="03000502040302020204" pitchFamily="66" charset="0"/>
                <a:cs typeface="Cavolini" panose="03000502040302020204" pitchFamily="66" charset="0"/>
              </a:rPr>
              <a:t>I za kraj: </a:t>
            </a:r>
            <a:br>
              <a:rPr lang="hr-HR" sz="3600" dirty="0">
                <a:latin typeface="Cavolini" panose="03000502040302020204" pitchFamily="66" charset="0"/>
                <a:cs typeface="Cavolini" panose="03000502040302020204" pitchFamily="66" charset="0"/>
              </a:rPr>
            </a:br>
            <a:br>
              <a:rPr lang="hr-HR" sz="3600" dirty="0"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hr-HR" sz="3600" dirty="0">
                <a:latin typeface="Cavolini" panose="03000502040302020204" pitchFamily="66" charset="0"/>
                <a:cs typeface="Cavolini" panose="03000502040302020204" pitchFamily="66" charset="0"/>
              </a:rPr>
              <a:t>Žao mi je što  u Petrinji niti jedna ulica ne nosi njeno ime. Nadam se da će se to promijeniti.</a:t>
            </a:r>
          </a:p>
        </p:txBody>
      </p:sp>
    </p:spTree>
    <p:extLst>
      <p:ext uri="{BB962C8B-B14F-4D97-AF65-F5344CB8AC3E}">
        <p14:creationId xmlns:p14="http://schemas.microsoft.com/office/powerpoint/2010/main" val="46420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18F2931C-663F-4FA3-AEF4-436D81372CFF}"/>
              </a:ext>
            </a:extLst>
          </p:cNvPr>
          <p:cNvSpPr txBox="1"/>
          <p:nvPr/>
        </p:nvSpPr>
        <p:spPr>
          <a:xfrm>
            <a:off x="2919512" y="2662447"/>
            <a:ext cx="59609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b="1" dirty="0">
                <a:solidFill>
                  <a:schemeClr val="accent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HVALA NA PAŽNJI! </a:t>
            </a:r>
          </a:p>
        </p:txBody>
      </p:sp>
    </p:spTree>
    <p:extLst>
      <p:ext uri="{BB962C8B-B14F-4D97-AF65-F5344CB8AC3E}">
        <p14:creationId xmlns:p14="http://schemas.microsoft.com/office/powerpoint/2010/main" val="312332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3C805B4-CFCF-4F42-A736-37F5D28EA0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9704" y="2477386"/>
            <a:ext cx="2915128" cy="3432028"/>
          </a:xfrm>
        </p:spPr>
        <p:txBody>
          <a:bodyPr/>
          <a:lstStyle/>
          <a:p>
            <a:r>
              <a:rPr lang="hr-HR" sz="2400" dirty="0">
                <a:latin typeface="Cavolini" panose="03000502040302020204" pitchFamily="66" charset="0"/>
                <a:cs typeface="Cavolini" panose="03000502040302020204" pitchFamily="66" charset="0"/>
              </a:rPr>
              <a:t>Vjera Marjanović </a:t>
            </a:r>
            <a:r>
              <a:rPr lang="hr-HR" sz="2400" dirty="0" err="1">
                <a:latin typeface="Cavolini" panose="03000502040302020204" pitchFamily="66" charset="0"/>
                <a:cs typeface="Cavolini" panose="03000502040302020204" pitchFamily="66" charset="0"/>
              </a:rPr>
              <a:t>Krajovan</a:t>
            </a:r>
            <a:r>
              <a:rPr lang="hr-HR" sz="2400" dirty="0">
                <a:latin typeface="Cavolini" panose="03000502040302020204" pitchFamily="66" charset="0"/>
                <a:cs typeface="Cavolini" panose="03000502040302020204" pitchFamily="66" charset="0"/>
              </a:rPr>
              <a:t> bila je kemijska inženjerka i istaknuta nastavnica analitičke kemije.</a:t>
            </a:r>
            <a:br>
              <a:rPr lang="hr-HR" sz="2400" dirty="0">
                <a:latin typeface="Cavolini" panose="03000502040302020204" pitchFamily="66" charset="0"/>
                <a:cs typeface="Cavolini" panose="03000502040302020204" pitchFamily="66" charset="0"/>
              </a:rPr>
            </a:br>
            <a:endParaRPr lang="hr-HR" sz="2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09E550D5-514E-42B0-ACBD-9445A0AA4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023" y="2120201"/>
            <a:ext cx="2915128" cy="390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012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AE6B178-99B8-442A-B505-C9CF9AF80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192" y="1475486"/>
            <a:ext cx="7853200" cy="854800"/>
          </a:xfrm>
        </p:spPr>
        <p:txBody>
          <a:bodyPr/>
          <a:lstStyle/>
          <a:p>
            <a:r>
              <a:rPr lang="hr-HR" sz="3600" dirty="0">
                <a:latin typeface="Cavolini" panose="03000502040302020204" pitchFamily="66" charset="0"/>
                <a:cs typeface="Cavolini" panose="03000502040302020204" pitchFamily="66" charset="0"/>
              </a:rPr>
              <a:t>ŽIVOT</a:t>
            </a:r>
            <a:endParaRPr lang="hr-HR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B3F4117-C862-402E-A149-AEC4018E2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3126" y="2438734"/>
            <a:ext cx="3750800" cy="1980532"/>
          </a:xfrm>
        </p:spPr>
        <p:txBody>
          <a:bodyPr/>
          <a:lstStyle/>
          <a:p>
            <a:r>
              <a:rPr lang="hr-HR" sz="1800" dirty="0">
                <a:latin typeface="Cavolini" panose="03000502040302020204" pitchFamily="66" charset="0"/>
                <a:cs typeface="Cavolini" panose="03000502040302020204" pitchFamily="66" charset="0"/>
              </a:rPr>
              <a:t>Vjera Marjanović-</a:t>
            </a:r>
            <a:r>
              <a:rPr lang="hr-HR" sz="1800" dirty="0" err="1">
                <a:latin typeface="Cavolini" panose="03000502040302020204" pitchFamily="66" charset="0"/>
                <a:cs typeface="Cavolini" panose="03000502040302020204" pitchFamily="66" charset="0"/>
              </a:rPr>
              <a:t>Krajovan</a:t>
            </a:r>
            <a:r>
              <a:rPr lang="hr-HR" sz="1800" dirty="0">
                <a:latin typeface="Cavolini" panose="03000502040302020204" pitchFamily="66" charset="0"/>
                <a:cs typeface="Cavolini" panose="03000502040302020204" pitchFamily="66" charset="0"/>
              </a:rPr>
              <a:t> rođena je u  Petrinji 15. X. 1898. </a:t>
            </a:r>
          </a:p>
          <a:p>
            <a:r>
              <a:rPr lang="hr-HR" sz="1800" dirty="0">
                <a:latin typeface="Cavolini" panose="03000502040302020204" pitchFamily="66" charset="0"/>
                <a:cs typeface="Cavolini" panose="03000502040302020204" pitchFamily="66" charset="0"/>
              </a:rPr>
              <a:t>Umrla je u Krapinskim Toplicama, 1. VI. 1988.)</a:t>
            </a:r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5D53639-E949-4A50-985E-2A21CD534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481" y="409012"/>
            <a:ext cx="4682886" cy="2987749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1875F712-6887-4C0E-B113-838E106263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6117" y="3859692"/>
            <a:ext cx="333375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577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67A82D1-D638-4FCE-B691-0504A10E7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1162" y="1226879"/>
            <a:ext cx="7853200" cy="6035158"/>
          </a:xfrm>
        </p:spPr>
        <p:txBody>
          <a:bodyPr/>
          <a:lstStyle/>
          <a:p>
            <a:r>
              <a:rPr lang="hr-HR" sz="1800" dirty="0">
                <a:latin typeface="Cavolini" panose="03000502040302020204" pitchFamily="66" charset="0"/>
                <a:cs typeface="Cavolini" panose="03000502040302020204" pitchFamily="66" charset="0"/>
              </a:rPr>
              <a:t>Završila je Višu djevojačku školu u Karlovcu 1914. i ženski licej (pedagoški smjer) u Zagrebu 1918. te je počela raditi kao učiteljica. </a:t>
            </a:r>
          </a:p>
          <a:p>
            <a:r>
              <a:rPr lang="hr-HR" sz="1800" dirty="0">
                <a:latin typeface="Cavolini" panose="03000502040302020204" pitchFamily="66" charset="0"/>
                <a:cs typeface="Cavolini" panose="03000502040302020204" pitchFamily="66" charset="0"/>
              </a:rPr>
              <a:t>Kako bi nastavila školovanje, 1920. maturirala je u Gimnaziji i počela studirati na Kemijsko-inženjerskom odjelu Tehničke visoke škole u Zagrebu. </a:t>
            </a:r>
          </a:p>
          <a:p>
            <a:r>
              <a:rPr lang="hr-HR" sz="1800" dirty="0">
                <a:latin typeface="Cavolini" panose="03000502040302020204" pitchFamily="66" charset="0"/>
                <a:cs typeface="Cavolini" panose="03000502040302020204" pitchFamily="66" charset="0"/>
              </a:rPr>
              <a:t>Državni ispit položila je 1922., a diplomu inženjera kemijske struke stekla je 1924. </a:t>
            </a:r>
          </a:p>
          <a:p>
            <a:r>
              <a:rPr lang="hr-HR" sz="1800" dirty="0">
                <a:latin typeface="Cavolini" panose="03000502040302020204" pitchFamily="66" charset="0"/>
                <a:cs typeface="Cavolini" panose="03000502040302020204" pitchFamily="66" charset="0"/>
              </a:rPr>
              <a:t> Doktorirala je 1928. – kao prva doktorica tehničkih znanosti u Hrvatskoj – tezom O kvantitativnom određivanju sulfat-iona s pomoću barij-sulfata.</a:t>
            </a:r>
          </a:p>
          <a:p>
            <a:endParaRPr lang="hr-HR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9CE71439-63A0-4348-B19E-6630BB408BE2}"/>
              </a:ext>
            </a:extLst>
          </p:cNvPr>
          <p:cNvSpPr txBox="1"/>
          <p:nvPr/>
        </p:nvSpPr>
        <p:spPr>
          <a:xfrm>
            <a:off x="800100" y="518993"/>
            <a:ext cx="61084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hr-HR" sz="4000" b="1" i="0" u="none" strike="noStrike" kern="0" cap="none" spc="0" normalizeH="0" baseline="0" noProof="0" dirty="0">
                <a:ln>
                  <a:noFill/>
                </a:ln>
                <a:solidFill>
                  <a:srgbClr val="ED8227"/>
                </a:solidFill>
                <a:effectLst/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  <a:sym typeface="Zilla Slab"/>
              </a:rPr>
              <a:t>NJEZINA KARIJERA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47802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3AF751-6DDA-404E-8716-C1436F04A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567" y="786810"/>
            <a:ext cx="7853200" cy="854800"/>
          </a:xfrm>
        </p:spPr>
        <p:txBody>
          <a:bodyPr/>
          <a:lstStyle/>
          <a:p>
            <a:r>
              <a:rPr lang="hr-HR" sz="4000" dirty="0">
                <a:latin typeface="Cavolini" panose="03000502040302020204" pitchFamily="66" charset="0"/>
                <a:cs typeface="Cavolini" panose="03000502040302020204" pitchFamily="66" charset="0"/>
              </a:rPr>
              <a:t>NJEZINA KARIJERA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FC23D9E-ED0B-4AF6-ADAF-5F24C6DC0D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044" y="2006676"/>
            <a:ext cx="4607338" cy="4064514"/>
          </a:xfrm>
        </p:spPr>
        <p:txBody>
          <a:bodyPr/>
          <a:lstStyle/>
          <a:p>
            <a:r>
              <a:rPr lang="hr-HR" dirty="0">
                <a:latin typeface="Cavolini" panose="03000502040302020204" pitchFamily="66" charset="0"/>
                <a:cs typeface="Cavolini" panose="03000502040302020204" pitchFamily="66" charset="0"/>
              </a:rPr>
              <a:t>Usavršavala se u kemijskim institutima u Milanu i Padovi. </a:t>
            </a:r>
          </a:p>
          <a:p>
            <a:r>
              <a:rPr lang="hr-HR" dirty="0">
                <a:latin typeface="Cavolini" panose="03000502040302020204" pitchFamily="66" charset="0"/>
                <a:cs typeface="Cavolini" panose="03000502040302020204" pitchFamily="66" charset="0"/>
              </a:rPr>
              <a:t>Zaposlila se 1925. u Zavodu za analitičku kemiju kao asistentica → Vladimira Njegovana </a:t>
            </a:r>
          </a:p>
          <a:p>
            <a:r>
              <a:rPr lang="hr-HR" dirty="0">
                <a:latin typeface="Cavolini" panose="03000502040302020204" pitchFamily="66" charset="0"/>
                <a:cs typeface="Cavolini" panose="03000502040302020204" pitchFamily="66" charset="0"/>
              </a:rPr>
              <a:t>od 1946. docentica, </a:t>
            </a:r>
          </a:p>
          <a:p>
            <a:r>
              <a:rPr lang="hr-HR" dirty="0">
                <a:latin typeface="Cavolini" panose="03000502040302020204" pitchFamily="66" charset="0"/>
                <a:cs typeface="Cavolini" panose="03000502040302020204" pitchFamily="66" charset="0"/>
              </a:rPr>
              <a:t>od 1959. redovita profesorica; </a:t>
            </a:r>
          </a:p>
          <a:p>
            <a:r>
              <a:rPr lang="hr-HR" dirty="0">
                <a:latin typeface="Cavolini" panose="03000502040302020204" pitchFamily="66" charset="0"/>
                <a:cs typeface="Cavolini" panose="03000502040302020204" pitchFamily="66" charset="0"/>
              </a:rPr>
              <a:t>umirovljena je 1970. </a:t>
            </a:r>
          </a:p>
          <a:p>
            <a:endParaRPr lang="hr-HR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2FE2B6E0-D669-4E4C-88B5-36AC63DB5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056" y="1484488"/>
            <a:ext cx="1792379" cy="2554445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FBAFE27F-8FA9-426A-A718-1080F81B3EB4}"/>
              </a:ext>
            </a:extLst>
          </p:cNvPr>
          <p:cNvSpPr txBox="1"/>
          <p:nvPr/>
        </p:nvSpPr>
        <p:spPr>
          <a:xfrm>
            <a:off x="7219507" y="4295554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Cavolini" panose="03000502040302020204" pitchFamily="66" charset="0"/>
                <a:cs typeface="Cavolini" panose="03000502040302020204" pitchFamily="66" charset="0"/>
              </a:rPr>
              <a:t>Vladimir Njegovan </a:t>
            </a:r>
          </a:p>
        </p:txBody>
      </p:sp>
    </p:spTree>
    <p:extLst>
      <p:ext uri="{BB962C8B-B14F-4D97-AF65-F5344CB8AC3E}">
        <p14:creationId xmlns:p14="http://schemas.microsoft.com/office/powerpoint/2010/main" val="3796905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>
            <a:extLst>
              <a:ext uri="{FF2B5EF4-FFF2-40B4-BE49-F238E27FC236}">
                <a16:creationId xmlns:a16="http://schemas.microsoft.com/office/drawing/2014/main" id="{6C037AD3-2699-4901-94F0-CE89E3C43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86" y="1956118"/>
            <a:ext cx="4848361" cy="3221937"/>
          </a:xfrm>
        </p:spPr>
        <p:txBody>
          <a:bodyPr/>
          <a:lstStyle/>
          <a:p>
            <a:pPr algn="l"/>
            <a:r>
              <a:rPr lang="hr-HR" dirty="0">
                <a:latin typeface="Cavolini" panose="03000502040302020204" pitchFamily="66" charset="0"/>
                <a:cs typeface="Cavolini" panose="03000502040302020204" pitchFamily="66" charset="0"/>
              </a:rPr>
              <a:t>Predavala je kolegije: </a:t>
            </a:r>
          </a:p>
          <a:p>
            <a:pPr algn="l"/>
            <a:r>
              <a:rPr lang="hr-HR" dirty="0">
                <a:latin typeface="Cavolini" panose="03000502040302020204" pitchFamily="66" charset="0"/>
                <a:cs typeface="Cavolini" panose="03000502040302020204" pitchFamily="66" charset="0"/>
              </a:rPr>
              <a:t>Kvalitativna i kvantitativna kemijska analiza, </a:t>
            </a:r>
          </a:p>
          <a:p>
            <a:pPr algn="l"/>
            <a:r>
              <a:rPr lang="hr-HR" dirty="0">
                <a:latin typeface="Cavolini" panose="03000502040302020204" pitchFamily="66" charset="0"/>
                <a:cs typeface="Cavolini" panose="03000502040302020204" pitchFamily="66" charset="0"/>
              </a:rPr>
              <a:t>Anorganska kemija, </a:t>
            </a:r>
          </a:p>
          <a:p>
            <a:pPr algn="l"/>
            <a:r>
              <a:rPr lang="hr-HR" dirty="0">
                <a:latin typeface="Cavolini" panose="03000502040302020204" pitchFamily="66" charset="0"/>
                <a:cs typeface="Cavolini" panose="03000502040302020204" pitchFamily="66" charset="0"/>
              </a:rPr>
              <a:t>Analitička kemija, </a:t>
            </a:r>
          </a:p>
          <a:p>
            <a:pPr algn="l"/>
            <a:r>
              <a:rPr lang="hr-HR" dirty="0">
                <a:latin typeface="Cavolini" panose="03000502040302020204" pitchFamily="66" charset="0"/>
                <a:cs typeface="Cavolini" panose="03000502040302020204" pitchFamily="66" charset="0"/>
              </a:rPr>
              <a:t>Specijalne metode kemijske analize.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1E73D67-0541-4F16-8369-198703715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212" y="694614"/>
            <a:ext cx="5669771" cy="106689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C4BB60BA-1301-4713-B6E9-F45E1E8AA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0388" y="1872467"/>
            <a:ext cx="2587189" cy="3898876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5A32D2A7-E02C-469F-BF42-3452CC5B4C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6357" y="351649"/>
            <a:ext cx="2857500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962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29BB5B58-CFB5-4515-8B32-24D63F979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546" y="545758"/>
            <a:ext cx="5669771" cy="1066892"/>
          </a:xfrm>
          <a:prstGeom prst="rect">
            <a:avLst/>
          </a:prstGeom>
        </p:spPr>
      </p:pic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3FC5137-23FB-44CD-86A9-AAB21D003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608" y="1719597"/>
            <a:ext cx="6616959" cy="3765200"/>
          </a:xfrm>
        </p:spPr>
        <p:txBody>
          <a:bodyPr/>
          <a:lstStyle/>
          <a:p>
            <a:r>
              <a:rPr lang="hr-HR" sz="2000" dirty="0">
                <a:latin typeface="Cavolini" panose="03000502040302020204" pitchFamily="66" charset="0"/>
                <a:cs typeface="Cavolini" panose="03000502040302020204" pitchFamily="66" charset="0"/>
              </a:rPr>
              <a:t>Bila je predstojnica Zavoda za analitičku kemiju (1946.–70.) </a:t>
            </a:r>
          </a:p>
          <a:p>
            <a:r>
              <a:rPr lang="hr-HR" sz="2000" dirty="0">
                <a:latin typeface="Cavolini" panose="03000502040302020204" pitchFamily="66" charset="0"/>
                <a:cs typeface="Cavolini" panose="03000502040302020204" pitchFamily="66" charset="0"/>
              </a:rPr>
              <a:t> starješina Kemijsko-tehnološkog odsjeka Fakulteta (1953–1956., 1962-1964).</a:t>
            </a:r>
          </a:p>
          <a:p>
            <a:r>
              <a:rPr lang="hr-HR" sz="2000" dirty="0">
                <a:latin typeface="Cavolini" panose="03000502040302020204" pitchFamily="66" charset="0"/>
                <a:cs typeface="Cavolini" panose="03000502040302020204" pitchFamily="66" charset="0"/>
              </a:rPr>
              <a:t>Dobila je Nagradu grada Zagreba 1967</a:t>
            </a:r>
            <a:r>
              <a:rPr lang="hr-HR" dirty="0"/>
              <a:t>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08253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EB75A1B-EC8E-422A-8D68-904E4D3338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7529" y="2041450"/>
            <a:ext cx="6100000" cy="394467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hr-HR" sz="1800" dirty="0">
                <a:latin typeface="Cavolini" panose="03000502040302020204" pitchFamily="66" charset="0"/>
                <a:cs typeface="Cavolini" panose="03000502040302020204" pitchFamily="66" charset="0"/>
              </a:rPr>
              <a:t>Bavila se kvantitativnim taloženjem sulfata, fosfata i magnezija iz ekstremno visokih koncentracija, što je rezultiralo novim spoznajama o utjecaju sutaloženja na pogrešku u gravimetrijskoj analizi, određivanjem tragova nečistoća u kemikalijama i primjenom organskih reagensa u kvantitativnoj i kvalitativnoj analizi – osobito kao voditeljica Odjela za analitičku kemiju sveučilišnoga Instituta za anorgansku i analitičku kemiju u 1960.-ima – te među prvima u nas ispitivala </a:t>
            </a:r>
            <a:r>
              <a:rPr lang="hr-HR" sz="1800" dirty="0" err="1">
                <a:latin typeface="Cavolini" panose="03000502040302020204" pitchFamily="66" charset="0"/>
                <a:cs typeface="Cavolini" panose="03000502040302020204" pitchFamily="66" charset="0"/>
              </a:rPr>
              <a:t>kromatografski</a:t>
            </a:r>
            <a:r>
              <a:rPr lang="hr-HR" sz="1800" dirty="0">
                <a:latin typeface="Cavolini" panose="03000502040302020204" pitchFamily="66" charset="0"/>
                <a:cs typeface="Cavolini" panose="03000502040302020204" pitchFamily="66" charset="0"/>
              </a:rPr>
              <a:t> proces i njegovu primjenu u odjeljivanju i identifikaciji </a:t>
            </a:r>
            <a:r>
              <a:rPr lang="hr-HR" sz="1800" dirty="0" err="1">
                <a:latin typeface="Cavolini" panose="03000502040302020204" pitchFamily="66" charset="0"/>
                <a:cs typeface="Cavolini" panose="03000502040302020204" pitchFamily="66" charset="0"/>
              </a:rPr>
              <a:t>analita</a:t>
            </a:r>
            <a:r>
              <a:rPr lang="hr-HR" sz="18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br>
              <a:rPr lang="hr-HR" sz="1800" dirty="0">
                <a:latin typeface="Cavolini" panose="03000502040302020204" pitchFamily="66" charset="0"/>
                <a:cs typeface="Cavolini" panose="03000502040302020204" pitchFamily="66" charset="0"/>
              </a:rPr>
            </a:br>
            <a:endParaRPr lang="hr-HR" sz="18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492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17EFA0-0236-4FC2-B089-5D11DE1B5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381" y="600689"/>
            <a:ext cx="7853200" cy="854800"/>
          </a:xfrm>
        </p:spPr>
        <p:txBody>
          <a:bodyPr/>
          <a:lstStyle/>
          <a:p>
            <a:r>
              <a:rPr lang="hr-HR" sz="3600" dirty="0">
                <a:latin typeface="Cavolini" panose="03000502040302020204" pitchFamily="66" charset="0"/>
                <a:cs typeface="Cavolini" panose="03000502040302020204" pitchFamily="66" charset="0"/>
              </a:rPr>
              <a:t>NJEZINA KARIJERA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7284992-3B50-4286-86CD-1E07137942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800" dirty="0">
                <a:latin typeface="Cavolini" panose="03000502040302020204" pitchFamily="66" charset="0"/>
                <a:cs typeface="Cavolini" panose="03000502040302020204" pitchFamily="66" charset="0"/>
              </a:rPr>
              <a:t>Autorica je skripta, </a:t>
            </a:r>
            <a:r>
              <a:rPr lang="hr-HR" sz="1800" dirty="0" err="1">
                <a:latin typeface="Cavolini" panose="03000502040302020204" pitchFamily="66" charset="0"/>
                <a:cs typeface="Cavolini" panose="03000502040302020204" pitchFamily="66" charset="0"/>
              </a:rPr>
              <a:t>odn</a:t>
            </a:r>
            <a:r>
              <a:rPr lang="hr-HR" sz="1800" dirty="0">
                <a:latin typeface="Cavolini" panose="03000502040302020204" pitchFamily="66" charset="0"/>
                <a:cs typeface="Cavolini" panose="03000502040302020204" pitchFamily="66" charset="0"/>
              </a:rPr>
              <a:t>. sveučilišnih udžbenika Kvalitativna kemijska analiza (1947.) i </a:t>
            </a:r>
          </a:p>
          <a:p>
            <a:r>
              <a:rPr lang="hr-HR" sz="1800" dirty="0">
                <a:latin typeface="Cavolini" panose="03000502040302020204" pitchFamily="66" charset="0"/>
                <a:cs typeface="Cavolini" panose="03000502040302020204" pitchFamily="66" charset="0"/>
              </a:rPr>
              <a:t>Kvantitativna kemijska analiza (1949.–1968.). </a:t>
            </a:r>
          </a:p>
          <a:p>
            <a:r>
              <a:rPr lang="hr-HR" sz="1800" dirty="0">
                <a:latin typeface="Cavolini" panose="03000502040302020204" pitchFamily="66" charset="0"/>
                <a:cs typeface="Cavolini" panose="03000502040302020204" pitchFamily="66" charset="0"/>
              </a:rPr>
              <a:t>Nagrada koja se od 2013. dodjeljuje najboljim studentima Fakulteta kemijskog inženjerstva i tehnologije (FKIT-a) nosi njezino ime.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92923697"/>
      </p:ext>
    </p:extLst>
  </p:cSld>
  <p:clrMapOvr>
    <a:masterClrMapping/>
  </p:clrMapOvr>
</p:sld>
</file>

<file path=ppt/theme/theme1.xml><?xml version="1.0" encoding="utf-8"?>
<a:theme xmlns:a="http://schemas.openxmlformats.org/drawingml/2006/main" name="Hume template">
  <a:themeElements>
    <a:clrScheme name="Custom 347">
      <a:dk1>
        <a:srgbClr val="56051A"/>
      </a:dk1>
      <a:lt1>
        <a:srgbClr val="FFFFFF"/>
      </a:lt1>
      <a:dk2>
        <a:srgbClr val="97A1A5"/>
      </a:dk2>
      <a:lt2>
        <a:srgbClr val="F0F0EE"/>
      </a:lt2>
      <a:accent1>
        <a:srgbClr val="981526"/>
      </a:accent1>
      <a:accent2>
        <a:srgbClr val="D04623"/>
      </a:accent2>
      <a:accent3>
        <a:srgbClr val="ED8227"/>
      </a:accent3>
      <a:accent4>
        <a:srgbClr val="FBC433"/>
      </a:accent4>
      <a:accent5>
        <a:srgbClr val="74C0B6"/>
      </a:accent5>
      <a:accent6>
        <a:srgbClr val="B6D5DE"/>
      </a:accent6>
      <a:hlink>
        <a:srgbClr val="98152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Hume · SlidesCarnival</Template>
  <TotalTime>136</TotalTime>
  <Words>790</Words>
  <Application>Microsoft Office PowerPoint</Application>
  <PresentationFormat>Široki zaslon</PresentationFormat>
  <Paragraphs>44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4" baseType="lpstr">
      <vt:lpstr>Arial</vt:lpstr>
      <vt:lpstr>Calibri</vt:lpstr>
      <vt:lpstr>Cavolini</vt:lpstr>
      <vt:lpstr>Red Hat Text</vt:lpstr>
      <vt:lpstr>Zilla Slab</vt:lpstr>
      <vt:lpstr>Zilla Slab SemiBold</vt:lpstr>
      <vt:lpstr>Hume template</vt:lpstr>
      <vt:lpstr>Vjera Marjanović Krajovan</vt:lpstr>
      <vt:lpstr>Vjera Marjanović Krajovan bila je kemijska inženjerka i istaknuta nastavnica analitičke kemije. </vt:lpstr>
      <vt:lpstr>ŽIVOT</vt:lpstr>
      <vt:lpstr>PowerPoint prezentacija</vt:lpstr>
      <vt:lpstr>NJEZINA KARIJERA</vt:lpstr>
      <vt:lpstr>PowerPoint prezentacija</vt:lpstr>
      <vt:lpstr>PowerPoint prezentacija</vt:lpstr>
      <vt:lpstr>Bavila se kvantitativnim taloženjem sulfata, fosfata i magnezija iz ekstremno visokih koncentracija, što je rezultiralo novim spoznajama o utjecaju sutaloženja na pogrešku u gravimetrijskoj analizi, određivanjem tragova nečistoća u kemikalijama i primjenom organskih reagensa u kvantitativnoj i kvalitativnoj analizi – osobito kao voditeljica Odjela za analitičku kemiju sveučilišnoga Instituta za anorgansku i analitičku kemiju u 1960.-ima – te među prvima u nas ispitivala kromatografski proces i njegovu primjenu u odjeljivanju i identifikaciji analita. </vt:lpstr>
      <vt:lpstr>NJEZINA KARIJERA</vt:lpstr>
      <vt:lpstr>PowerPoint prezentacija</vt:lpstr>
      <vt:lpstr>IZ KNJIGE „Sjećanja” edicija istaknuti profesori autor Marija Kaštelan Macan</vt:lpstr>
      <vt:lpstr>„Krajovanka, kako su je studenti nazivali, bila je vrlo profinjena i naročito je pazila da se studenti pristojno ponašaju te nije dopuštala nikakve familijarnosti između studenata i osoblja. Svojim ponašanjem i odnosom prema studentima odskakala je od ostalih profesora. Bila to fina dama.</vt:lpstr>
      <vt:lpstr>„Bila je plemenita osoba dobre naravi, nikad je nisam vidio srditu ili neugodnu, trudila se razumjeti suradnike i udovoljiti njihovim molbama. Premda je već bila u „visokim godinama“ voljela je zavodske veselice, proslave Dana Zavoda te naših magisterija, doktorata i rođendana.” Premda je bila relativno dobra zdravlja, profesorica je 1970. umirovljena u 72. godini života. Mi, njezini suradnici ostali smo i nadalje u vezi s njom, posjećujući je na njezin rođendan i ponekad za Božić.” </vt:lpstr>
      <vt:lpstr>„I danas, kad zatvorim oči i pokušam njezin lik dozvati iz sjećanja, vidim lijepu gospođu s bordo-crvenim šeširom koja hodnikom u prizemlju zgrade na Marulićevu trgu, kbr. 20 hoda prema vratima svoje sobe na suprotnom kraju od ulaznih. Profesorica je uvijek bila dama, od glave do pete, izgledom i ponašanjem, u svakoj je prilici znala pokazati dostojanstvo sveučilišnoga profesora.” </vt:lpstr>
      <vt:lpstr>Profesorica Vjera Marjanović-Krajovan svojim nas je životom i djelom poticala da nikad ne odustanemo od svojih načela i uvjerenja, bez obzira na okolnosti. </vt:lpstr>
      <vt:lpstr>I za kraj:   Žao mi je što  u Petrinji niti jedna ulica ne nosi njeno ime. Nadam se da će se to promijeniti.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Tvrtko Vujasić</dc:creator>
  <cp:lastModifiedBy>Test</cp:lastModifiedBy>
  <cp:revision>33</cp:revision>
  <dcterms:created xsi:type="dcterms:W3CDTF">2021-03-07T19:37:02Z</dcterms:created>
  <dcterms:modified xsi:type="dcterms:W3CDTF">2023-01-11T15:34:38Z</dcterms:modified>
</cp:coreProperties>
</file>