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SADNJA I NJEGA SUKULENATA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r-HR" dirty="0" smtClean="0"/>
              <a:t>Tanja Polanščak, dipl.ing.agr.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9910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</a:t>
            </a:r>
            <a:r>
              <a:rPr lang="hr-HR" dirty="0" smtClean="0"/>
              <a:t>ADNJA </a:t>
            </a:r>
            <a:r>
              <a:rPr lang="hr-HR" dirty="0" smtClean="0"/>
              <a:t>SUKULENATA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Sukulenti </a:t>
            </a:r>
            <a:r>
              <a:rPr lang="hr-HR" dirty="0"/>
              <a:t>su biljke koje potječu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/>
          </a:p>
          <a:p>
            <a:pPr lvl="0"/>
            <a:r>
              <a:rPr lang="hr-HR" dirty="0"/>
              <a:t>iz vlažnih staničja – sade se u čistu lisnjaču uz dodatak treseta</a:t>
            </a:r>
          </a:p>
          <a:p>
            <a:pPr lvl="0"/>
            <a:r>
              <a:rPr lang="hr-HR" dirty="0"/>
              <a:t>iz izrazito suhog staništa - sade se u vrlo pjeskovit propusni </a:t>
            </a:r>
            <a:r>
              <a:rPr lang="hr-HR" dirty="0" smtClean="0"/>
              <a:t>supstrat</a:t>
            </a:r>
            <a:endParaRPr lang="hr-HR" dirty="0"/>
          </a:p>
          <a:p>
            <a:pPr marL="0" lv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49094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LONACA: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buNone/>
            </a:pPr>
            <a:endParaRPr lang="hr-HR" b="1" dirty="0"/>
          </a:p>
          <a:p>
            <a:pPr lvl="0">
              <a:buFontTx/>
              <a:buChar char="-"/>
            </a:pPr>
            <a:r>
              <a:rPr lang="hr-HR" dirty="0"/>
              <a:t>PLASTIČNI LONCI – koriste se za sadnju</a:t>
            </a:r>
          </a:p>
          <a:p>
            <a:pPr lvl="0">
              <a:buFontTx/>
              <a:buChar char="-"/>
            </a:pPr>
            <a:r>
              <a:rPr lang="hr-HR" dirty="0"/>
              <a:t>GLINENI </a:t>
            </a:r>
            <a:r>
              <a:rPr lang="hr-HR" dirty="0" smtClean="0"/>
              <a:t>LONCI</a:t>
            </a:r>
          </a:p>
          <a:p>
            <a:pPr lvl="0">
              <a:buFontTx/>
              <a:buChar char="-"/>
            </a:pPr>
            <a:r>
              <a:rPr lang="hr-HR" dirty="0" smtClean="0"/>
              <a:t>nedostatak - velika poroznost (gubi </a:t>
            </a:r>
            <a:r>
              <a:rPr lang="hr-HR" dirty="0"/>
              <a:t>voda isparavanjem, supstrat se brzo suši i mora se često zalijevati, a stalnim zalijevanjem povećava se lužnatost </a:t>
            </a:r>
            <a:r>
              <a:rPr lang="hr-HR" dirty="0" smtClean="0"/>
              <a:t>supstrata) </a:t>
            </a:r>
          </a:p>
          <a:p>
            <a:pPr lvl="0">
              <a:buFontTx/>
              <a:buChar char="-"/>
            </a:pPr>
            <a:r>
              <a:rPr lang="hr-HR" dirty="0" smtClean="0"/>
              <a:t> </a:t>
            </a:r>
            <a:r>
              <a:rPr lang="hr-HR" dirty="0"/>
              <a:t>- zbog gubitka vode lonci se ohlade i time uzrokuju razlike temperature supstrata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262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Vrijeme presađivanja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hr-HR" dirty="0" smtClean="0"/>
              <a:t> svake </a:t>
            </a:r>
            <a:r>
              <a:rPr lang="hr-HR" dirty="0"/>
              <a:t>godine – brzorastuće vrste</a:t>
            </a:r>
          </a:p>
          <a:p>
            <a:pPr lvl="0">
              <a:buFont typeface="Wingdings" pitchFamily="2" charset="2"/>
              <a:buChar char="v"/>
            </a:pPr>
            <a:r>
              <a:rPr lang="hr-HR" dirty="0" smtClean="0"/>
              <a:t> svake </a:t>
            </a:r>
            <a:r>
              <a:rPr lang="hr-HR" dirty="0"/>
              <a:t>2-3 g. -  spororastuće vrste</a:t>
            </a:r>
          </a:p>
          <a:p>
            <a:pPr lvl="0">
              <a:buFont typeface="Wingdings" pitchFamily="2" charset="2"/>
              <a:buChar char="v"/>
            </a:pPr>
            <a:r>
              <a:rPr lang="hr-HR" dirty="0" smtClean="0"/>
              <a:t> svake </a:t>
            </a:r>
            <a:r>
              <a:rPr lang="hr-HR" dirty="0"/>
              <a:t>3-4 g. – neke vrste</a:t>
            </a:r>
          </a:p>
          <a:p>
            <a:pPr lvl="0">
              <a:buFont typeface="Wingdings" pitchFamily="2" charset="2"/>
              <a:buChar char="v"/>
            </a:pPr>
            <a:r>
              <a:rPr lang="hr-HR" dirty="0" smtClean="0"/>
              <a:t> proljeće </a:t>
            </a:r>
            <a:r>
              <a:rPr lang="hr-HR" dirty="0"/>
              <a:t>– najpovoljnije razdoblje</a:t>
            </a:r>
          </a:p>
        </p:txBody>
      </p:sp>
    </p:spTree>
    <p:extLst>
      <p:ext uri="{BB962C8B-B14F-4D97-AF65-F5344CB8AC3E}">
        <p14:creationId xmlns:p14="http://schemas.microsoft.com/office/powerpoint/2010/main" val="3307498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Njega sukulenata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vole sunčana i svjetla staništa, stavljaju se stoga prema JI</a:t>
            </a:r>
          </a:p>
          <a:p>
            <a:pPr lvl="0"/>
            <a:r>
              <a:rPr lang="hr-HR" dirty="0"/>
              <a:t>LJETI – potrebna temp.oko 25 C</a:t>
            </a:r>
          </a:p>
          <a:p>
            <a:pPr lvl="0"/>
            <a:r>
              <a:rPr lang="hr-HR" dirty="0"/>
              <a:t>ZIMI – prolaze kroz fazu mirovanja, temp. 8-12 C, zalijevanje umjereno mekom vodom ili kišnicom oko podne</a:t>
            </a:r>
          </a:p>
          <a:p>
            <a:r>
              <a:rPr lang="hr-HR" dirty="0"/>
              <a:t>PROLJEĆE – zalijevati ujutro i uvečer</a:t>
            </a:r>
          </a:p>
        </p:txBody>
      </p:sp>
    </p:spTree>
    <p:extLst>
      <p:ext uri="{BB962C8B-B14F-4D97-AF65-F5344CB8AC3E}">
        <p14:creationId xmlns:p14="http://schemas.microsoft.com/office/powerpoint/2010/main" val="193974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VJEŽBE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VJEŽBA 1. </a:t>
            </a:r>
            <a:r>
              <a:rPr lang="hr-HR" dirty="0"/>
              <a:t>Sjetva sukulenata u </a:t>
            </a:r>
            <a:r>
              <a:rPr lang="hr-HR" dirty="0" smtClean="0"/>
              <a:t>kontejnere</a:t>
            </a:r>
          </a:p>
          <a:p>
            <a:endParaRPr lang="hr-HR" dirty="0"/>
          </a:p>
          <a:p>
            <a:r>
              <a:rPr lang="hr-HR" dirty="0" smtClean="0"/>
              <a:t>VJEŽBA 2.</a:t>
            </a:r>
            <a:r>
              <a:rPr lang="hr-HR" dirty="0"/>
              <a:t> Sjetva sukulenata </a:t>
            </a:r>
            <a:r>
              <a:rPr lang="hr-HR" dirty="0" smtClean="0"/>
              <a:t>omaške</a:t>
            </a:r>
          </a:p>
          <a:p>
            <a:pPr marL="68580" indent="0">
              <a:buNone/>
            </a:pPr>
            <a:endParaRPr lang="hr-HR" dirty="0"/>
          </a:p>
          <a:p>
            <a:r>
              <a:rPr lang="hr-HR" dirty="0" smtClean="0"/>
              <a:t>VJEŽBA 3. </a:t>
            </a:r>
            <a:r>
              <a:rPr lang="hr-HR" dirty="0"/>
              <a:t>Sadnja lisnih reznica </a:t>
            </a:r>
          </a:p>
        </p:txBody>
      </p:sp>
    </p:spTree>
    <p:extLst>
      <p:ext uri="{BB962C8B-B14F-4D97-AF65-F5344CB8AC3E}">
        <p14:creationId xmlns:p14="http://schemas.microsoft.com/office/powerpoint/2010/main" val="3557058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</TotalTime>
  <Words>188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SADNJA I NJEGA SUKULENATA</vt:lpstr>
      <vt:lpstr>SADNJA SUKULENATA</vt:lpstr>
      <vt:lpstr>VRSTE LONACA:</vt:lpstr>
      <vt:lpstr>Vrijeme presađivanja</vt:lpstr>
      <vt:lpstr>Njega sukulenata</vt:lpstr>
      <vt:lpstr>VJEŽBE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SADNJA I NJEGA SUKULENATA</dc:title>
  <dc:creator>korisnik</dc:creator>
  <cp:lastModifiedBy>korisnik</cp:lastModifiedBy>
  <cp:revision>3</cp:revision>
  <dcterms:created xsi:type="dcterms:W3CDTF">2006-08-16T00:00:00Z</dcterms:created>
  <dcterms:modified xsi:type="dcterms:W3CDTF">2017-03-15T09:23:07Z</dcterms:modified>
</cp:coreProperties>
</file>